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  <p:embeddedFont>
      <p:font typeface="Alfa Slab One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16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8b2cb25aa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c8b2cb25aa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c8b2cb25aa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c8b2cb25aa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c8b2cb25aa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c8b2cb25aa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c8b2cb25aa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c8b2cb25aa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c8b2cb25aa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c8b2cb25aa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Змейка в pygame 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выполнила Ус Анфиса 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 чём проект ?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проект о создание игры “змейка”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7118675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12" y="250038"/>
            <a:ext cx="8327575" cy="464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Работа программы 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подключаем библиотеку pygame и метод random.randomrange()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создаём главный цикл while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закрашиваем в чёрный цвет поверхность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рисуем змейку, яблоко, ложный кубик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создаём счётчик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создаём движение змейке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удлиняем змейку при поедании яблока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условия окончания игры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управление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Используемые библиотеки 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pygame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Возникшие сложности 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2035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их нет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