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CBC60-E5EF-4B34-A439-16792E48058D}" v="339" dt="2023-05-21T19:20:21.686"/>
    <p1510:client id="{2820FA88-D1B6-4407-8563-34BF40425CCA}" v="146" dt="2023-05-21T08:27:59.439"/>
    <p1510:client id="{AA9020F3-F7F1-45F5-97A5-782DB0F68855}" v="398" dt="2023-05-21T17:19:10.724"/>
    <p1510:client id="{D57E9500-EBC4-4B54-A43D-4CB9AD7A14ED}" v="711" dt="2023-05-21T14:42:08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с анфиса" userId="26834a518c196c1f" providerId="Windows Live" clId="Web-{D57E9500-EBC4-4B54-A43D-4CB9AD7A14ED}"/>
    <pc:docChg chg="addSld delSld modSld">
      <pc:chgData name="ус анфиса" userId="26834a518c196c1f" providerId="Windows Live" clId="Web-{D57E9500-EBC4-4B54-A43D-4CB9AD7A14ED}" dt="2023-05-21T14:42:05.684" v="701"/>
      <pc:docMkLst>
        <pc:docMk/>
      </pc:docMkLst>
      <pc:sldChg chg="addSp modSp mod setBg">
        <pc:chgData name="ус анфиса" userId="26834a518c196c1f" providerId="Windows Live" clId="Web-{D57E9500-EBC4-4B54-A43D-4CB9AD7A14ED}" dt="2023-05-21T13:56:25.578" v="579"/>
        <pc:sldMkLst>
          <pc:docMk/>
          <pc:sldMk cId="3388637529" sldId="257"/>
        </pc:sldMkLst>
        <pc:spChg chg="mod">
          <ac:chgData name="ус анфиса" userId="26834a518c196c1f" providerId="Windows Live" clId="Web-{D57E9500-EBC4-4B54-A43D-4CB9AD7A14ED}" dt="2023-05-21T13:56:25.578" v="579"/>
          <ac:spMkLst>
            <pc:docMk/>
            <pc:sldMk cId="3388637529" sldId="257"/>
            <ac:spMk id="2" creationId="{F5B70EC3-CDD6-B0FB-469B-4C51B5A7642A}"/>
          </ac:spMkLst>
        </pc:spChg>
        <pc:spChg chg="mod">
          <ac:chgData name="ус анфиса" userId="26834a518c196c1f" providerId="Windows Live" clId="Web-{D57E9500-EBC4-4B54-A43D-4CB9AD7A14ED}" dt="2023-05-21T13:56:25.578" v="579"/>
          <ac:spMkLst>
            <pc:docMk/>
            <pc:sldMk cId="3388637529" sldId="257"/>
            <ac:spMk id="3" creationId="{498E0750-1D3C-60C8-7EC2-C3A294FE03F7}"/>
          </ac:spMkLst>
        </pc:spChg>
        <pc:spChg chg="add">
          <ac:chgData name="ус анфиса" userId="26834a518c196c1f" providerId="Windows Live" clId="Web-{D57E9500-EBC4-4B54-A43D-4CB9AD7A14ED}" dt="2023-05-21T13:56:25.578" v="579"/>
          <ac:spMkLst>
            <pc:docMk/>
            <pc:sldMk cId="3388637529" sldId="257"/>
            <ac:spMk id="8" creationId="{C05CBC3C-2E5A-4839-8B9B-2E5A6ADF0F58}"/>
          </ac:spMkLst>
        </pc:spChg>
        <pc:spChg chg="add">
          <ac:chgData name="ус анфиса" userId="26834a518c196c1f" providerId="Windows Live" clId="Web-{D57E9500-EBC4-4B54-A43D-4CB9AD7A14ED}" dt="2023-05-21T13:56:25.578" v="579"/>
          <ac:spMkLst>
            <pc:docMk/>
            <pc:sldMk cId="3388637529" sldId="257"/>
            <ac:spMk id="10" creationId="{827FF362-FC97-4BF5-949B-D4ADFA26E457}"/>
          </ac:spMkLst>
        </pc:spChg>
      </pc:sldChg>
      <pc:sldChg chg="addSp delSp modSp mod setBg">
        <pc:chgData name="ус анфиса" userId="26834a518c196c1f" providerId="Windows Live" clId="Web-{D57E9500-EBC4-4B54-A43D-4CB9AD7A14ED}" dt="2023-05-21T13:38:54.342" v="226" actId="20577"/>
        <pc:sldMkLst>
          <pc:docMk/>
          <pc:sldMk cId="92562249" sldId="258"/>
        </pc:sldMkLst>
        <pc:spChg chg="mod">
          <ac:chgData name="ус анфиса" userId="26834a518c196c1f" providerId="Windows Live" clId="Web-{D57E9500-EBC4-4B54-A43D-4CB9AD7A14ED}" dt="2023-05-21T13:18:17.178" v="14"/>
          <ac:spMkLst>
            <pc:docMk/>
            <pc:sldMk cId="92562249" sldId="258"/>
            <ac:spMk id="2" creationId="{911034BF-A022-E5F2-0DFC-B05144E2775C}"/>
          </ac:spMkLst>
        </pc:spChg>
        <pc:spChg chg="del">
          <ac:chgData name="ус анфиса" userId="26834a518c196c1f" providerId="Windows Live" clId="Web-{D57E9500-EBC4-4B54-A43D-4CB9AD7A14ED}" dt="2023-05-21T13:08:50.379" v="0"/>
          <ac:spMkLst>
            <pc:docMk/>
            <pc:sldMk cId="92562249" sldId="258"/>
            <ac:spMk id="3" creationId="{FC3E24F4-606E-EAB0-C8CF-98C82AF464FA}"/>
          </ac:spMkLst>
        </pc:spChg>
        <pc:spChg chg="add del mod">
          <ac:chgData name="ус анфиса" userId="26834a518c196c1f" providerId="Windows Live" clId="Web-{D57E9500-EBC4-4B54-A43D-4CB9AD7A14ED}" dt="2023-05-21T13:38:54.342" v="226" actId="20577"/>
          <ac:spMkLst>
            <pc:docMk/>
            <pc:sldMk cId="92562249" sldId="258"/>
            <ac:spMk id="8" creationId="{B35913E1-364E-B3EA-2D68-AC136E38DE51}"/>
          </ac:spMkLst>
        </pc:spChg>
        <pc:spChg chg="add">
          <ac:chgData name="ус анфиса" userId="26834a518c196c1f" providerId="Windows Live" clId="Web-{D57E9500-EBC4-4B54-A43D-4CB9AD7A14ED}" dt="2023-05-21T13:18:17.178" v="14"/>
          <ac:spMkLst>
            <pc:docMk/>
            <pc:sldMk cId="92562249" sldId="258"/>
            <ac:spMk id="11" creationId="{743AA782-23D1-4521-8CAD-47662984AA08}"/>
          </ac:spMkLst>
        </pc:spChg>
        <pc:spChg chg="add">
          <ac:chgData name="ус анфиса" userId="26834a518c196c1f" providerId="Windows Live" clId="Web-{D57E9500-EBC4-4B54-A43D-4CB9AD7A14ED}" dt="2023-05-21T13:18:17.178" v="14"/>
          <ac:spMkLst>
            <pc:docMk/>
            <pc:sldMk cId="92562249" sldId="258"/>
            <ac:spMk id="13" creationId="{71877DBC-BB60-40F0-AC93-2ACDBAAE60CE}"/>
          </ac:spMkLst>
        </pc:spChg>
        <pc:graphicFrameChg chg="add del mod ord modGraphic">
          <ac:chgData name="ус анфиса" userId="26834a518c196c1f" providerId="Windows Live" clId="Web-{D57E9500-EBC4-4B54-A43D-4CB9AD7A14ED}" dt="2023-05-21T13:18:25.100" v="16"/>
          <ac:graphicFrameMkLst>
            <pc:docMk/>
            <pc:sldMk cId="92562249" sldId="258"/>
            <ac:graphicFrameMk id="5" creationId="{305DCA39-A6FF-05CE-2EA5-0B43AB2312BC}"/>
          </ac:graphicFrameMkLst>
        </pc:graphicFrameChg>
        <pc:picChg chg="add mod ord">
          <ac:chgData name="ус анфиса" userId="26834a518c196c1f" providerId="Windows Live" clId="Web-{D57E9500-EBC4-4B54-A43D-4CB9AD7A14ED}" dt="2023-05-21T13:18:17.178" v="14"/>
          <ac:picMkLst>
            <pc:docMk/>
            <pc:sldMk cId="92562249" sldId="258"/>
            <ac:picMk id="4" creationId="{9DE81200-3F51-89F7-C498-52EA7B5F1060}"/>
          </ac:picMkLst>
        </pc:picChg>
      </pc:sldChg>
      <pc:sldChg chg="addSp delSp modSp new mod setBg">
        <pc:chgData name="ус анфиса" userId="26834a518c196c1f" providerId="Windows Live" clId="Web-{D57E9500-EBC4-4B54-A43D-4CB9AD7A14ED}" dt="2023-05-21T14:15:32.130" v="633" actId="1076"/>
        <pc:sldMkLst>
          <pc:docMk/>
          <pc:sldMk cId="117700184" sldId="259"/>
        </pc:sldMkLst>
        <pc:spChg chg="mod">
          <ac:chgData name="ус анфиса" userId="26834a518c196c1f" providerId="Windows Live" clId="Web-{D57E9500-EBC4-4B54-A43D-4CB9AD7A14ED}" dt="2023-05-21T13:29:31.277" v="146"/>
          <ac:spMkLst>
            <pc:docMk/>
            <pc:sldMk cId="117700184" sldId="259"/>
            <ac:spMk id="2" creationId="{8227D0B4-BDB3-8D0A-B823-D6D6F5D7DD40}"/>
          </ac:spMkLst>
        </pc:spChg>
        <pc:spChg chg="del">
          <ac:chgData name="ус анфиса" userId="26834a518c196c1f" providerId="Windows Live" clId="Web-{D57E9500-EBC4-4B54-A43D-4CB9AD7A14ED}" dt="2023-05-21T13:13:05.418" v="2"/>
          <ac:spMkLst>
            <pc:docMk/>
            <pc:sldMk cId="117700184" sldId="259"/>
            <ac:spMk id="3" creationId="{3DAE4442-0DFB-696C-ECB5-CABAB10BC872}"/>
          </ac:spMkLst>
        </pc:spChg>
        <pc:spChg chg="add del mod">
          <ac:chgData name="ус анфиса" userId="26834a518c196c1f" providerId="Windows Live" clId="Web-{D57E9500-EBC4-4B54-A43D-4CB9AD7A14ED}" dt="2023-05-21T13:24:20.065" v="83"/>
          <ac:spMkLst>
            <pc:docMk/>
            <pc:sldMk cId="117700184" sldId="259"/>
            <ac:spMk id="6" creationId="{6D0052C2-C086-F5D8-9312-E9EA60C1988C}"/>
          </ac:spMkLst>
        </pc:spChg>
        <pc:spChg chg="add mod">
          <ac:chgData name="ус анфиса" userId="26834a518c196c1f" providerId="Windows Live" clId="Web-{D57E9500-EBC4-4B54-A43D-4CB9AD7A14ED}" dt="2023-05-21T14:01:59.917" v="609" actId="20577"/>
          <ac:spMkLst>
            <pc:docMk/>
            <pc:sldMk cId="117700184" sldId="259"/>
            <ac:spMk id="11" creationId="{42428145-9EC4-2381-42F6-8A09631EFFE5}"/>
          </ac:spMkLst>
        </pc:spChg>
        <pc:spChg chg="add del">
          <ac:chgData name="ус анфиса" userId="26834a518c196c1f" providerId="Windows Live" clId="Web-{D57E9500-EBC4-4B54-A43D-4CB9AD7A14ED}" dt="2023-05-21T13:29:31.277" v="146"/>
          <ac:spMkLst>
            <pc:docMk/>
            <pc:sldMk cId="117700184" sldId="259"/>
            <ac:spMk id="14" creationId="{2B97F24A-32CE-4C1C-A50D-3016B394DCFB}"/>
          </ac:spMkLst>
        </pc:spChg>
        <pc:spChg chg="add del">
          <ac:chgData name="ус анфиса" userId="26834a518c196c1f" providerId="Windows Live" clId="Web-{D57E9500-EBC4-4B54-A43D-4CB9AD7A14ED}" dt="2023-05-21T13:29:31.277" v="146"/>
          <ac:spMkLst>
            <pc:docMk/>
            <pc:sldMk cId="117700184" sldId="259"/>
            <ac:spMk id="16" creationId="{CD8B4F24-440B-49E9-B85D-733523DC064B}"/>
          </ac:spMkLst>
        </pc:spChg>
        <pc:spChg chg="add">
          <ac:chgData name="ус анфиса" userId="26834a518c196c1f" providerId="Windows Live" clId="Web-{D57E9500-EBC4-4B54-A43D-4CB9AD7A14ED}" dt="2023-05-21T13:29:31.277" v="146"/>
          <ac:spMkLst>
            <pc:docMk/>
            <pc:sldMk cId="117700184" sldId="259"/>
            <ac:spMk id="21" creationId="{743AA782-23D1-4521-8CAD-47662984AA08}"/>
          </ac:spMkLst>
        </pc:spChg>
        <pc:spChg chg="add">
          <ac:chgData name="ус анфиса" userId="26834a518c196c1f" providerId="Windows Live" clId="Web-{D57E9500-EBC4-4B54-A43D-4CB9AD7A14ED}" dt="2023-05-21T13:29:31.277" v="146"/>
          <ac:spMkLst>
            <pc:docMk/>
            <pc:sldMk cId="117700184" sldId="259"/>
            <ac:spMk id="23" creationId="{71877DBC-BB60-40F0-AC93-2ACDBAAE60CE}"/>
          </ac:spMkLst>
        </pc:spChg>
        <pc:picChg chg="add del mod ord">
          <ac:chgData name="ус анфиса" userId="26834a518c196c1f" providerId="Windows Live" clId="Web-{D57E9500-EBC4-4B54-A43D-4CB9AD7A14ED}" dt="2023-05-21T13:21:28.169" v="80"/>
          <ac:picMkLst>
            <pc:docMk/>
            <pc:sldMk cId="117700184" sldId="259"/>
            <ac:picMk id="4" creationId="{EF9EB3D3-8CE8-F590-27B7-00D5D71DB1A8}"/>
          </ac:picMkLst>
        </pc:picChg>
        <pc:picChg chg="add mod ord">
          <ac:chgData name="ус анфиса" userId="26834a518c196c1f" providerId="Windows Live" clId="Web-{D57E9500-EBC4-4B54-A43D-4CB9AD7A14ED}" dt="2023-05-21T14:15:32.130" v="633" actId="1076"/>
          <ac:picMkLst>
            <pc:docMk/>
            <pc:sldMk cId="117700184" sldId="259"/>
            <ac:picMk id="7" creationId="{86223132-D6EE-B6AB-71A6-3C11A1507D39}"/>
          </ac:picMkLst>
        </pc:picChg>
      </pc:sldChg>
      <pc:sldChg chg="addSp delSp modSp new del">
        <pc:chgData name="ус анфиса" userId="26834a518c196c1f" providerId="Windows Live" clId="Web-{D57E9500-EBC4-4B54-A43D-4CB9AD7A14ED}" dt="2023-05-21T13:21:30.637" v="81"/>
        <pc:sldMkLst>
          <pc:docMk/>
          <pc:sldMk cId="308309794" sldId="260"/>
        </pc:sldMkLst>
        <pc:spChg chg="del">
          <ac:chgData name="ус анфиса" userId="26834a518c196c1f" providerId="Windows Live" clId="Web-{D57E9500-EBC4-4B54-A43D-4CB9AD7A14ED}" dt="2023-05-21T13:14:48.750" v="7"/>
          <ac:spMkLst>
            <pc:docMk/>
            <pc:sldMk cId="308309794" sldId="260"/>
            <ac:spMk id="3" creationId="{0C769273-1D70-97D1-9CF9-DECB568789E8}"/>
          </ac:spMkLst>
        </pc:spChg>
        <pc:picChg chg="add mod ord">
          <ac:chgData name="ус анфиса" userId="26834a518c196c1f" providerId="Windows Live" clId="Web-{D57E9500-EBC4-4B54-A43D-4CB9AD7A14ED}" dt="2023-05-21T13:14:48.750" v="7"/>
          <ac:picMkLst>
            <pc:docMk/>
            <pc:sldMk cId="308309794" sldId="260"/>
            <ac:picMk id="4" creationId="{F0D3F4F0-FAD5-5F7F-DBEF-FE3EA4ECF65C}"/>
          </ac:picMkLst>
        </pc:picChg>
      </pc:sldChg>
      <pc:sldChg chg="addSp delSp modSp new del">
        <pc:chgData name="ус анфиса" userId="26834a518c196c1f" providerId="Windows Live" clId="Web-{D57E9500-EBC4-4B54-A43D-4CB9AD7A14ED}" dt="2023-05-21T13:34:50.006" v="168"/>
        <pc:sldMkLst>
          <pc:docMk/>
          <pc:sldMk cId="1494339147" sldId="261"/>
        </pc:sldMkLst>
        <pc:spChg chg="del">
          <ac:chgData name="ус анфиса" userId="26834a518c196c1f" providerId="Windows Live" clId="Web-{D57E9500-EBC4-4B54-A43D-4CB9AD7A14ED}" dt="2023-05-21T13:16:42.410" v="9"/>
          <ac:spMkLst>
            <pc:docMk/>
            <pc:sldMk cId="1494339147" sldId="261"/>
            <ac:spMk id="3" creationId="{61526135-53F3-9BEE-4971-DCE2DFA6C0A4}"/>
          </ac:spMkLst>
        </pc:spChg>
        <pc:spChg chg="add del mod">
          <ac:chgData name="ус анфиса" userId="26834a518c196c1f" providerId="Windows Live" clId="Web-{D57E9500-EBC4-4B54-A43D-4CB9AD7A14ED}" dt="2023-05-21T13:33:01.565" v="149"/>
          <ac:spMkLst>
            <pc:docMk/>
            <pc:sldMk cId="1494339147" sldId="261"/>
            <ac:spMk id="6" creationId="{EE083F6A-731A-8B09-4EDA-113637F8611B}"/>
          </ac:spMkLst>
        </pc:spChg>
        <pc:picChg chg="add del mod ord">
          <ac:chgData name="ус анфиса" userId="26834a518c196c1f" providerId="Windows Live" clId="Web-{D57E9500-EBC4-4B54-A43D-4CB9AD7A14ED}" dt="2023-05-21T13:21:33.403" v="82"/>
          <ac:picMkLst>
            <pc:docMk/>
            <pc:sldMk cId="1494339147" sldId="261"/>
            <ac:picMk id="4" creationId="{B8EECAFA-6837-A4CC-D095-AB8B79972E72}"/>
          </ac:picMkLst>
        </pc:picChg>
        <pc:picChg chg="add mod ord">
          <ac:chgData name="ус анфиса" userId="26834a518c196c1f" providerId="Windows Live" clId="Web-{D57E9500-EBC4-4B54-A43D-4CB9AD7A14ED}" dt="2023-05-21T13:33:25.832" v="150" actId="1076"/>
          <ac:picMkLst>
            <pc:docMk/>
            <pc:sldMk cId="1494339147" sldId="261"/>
            <ac:picMk id="7" creationId="{EB4EECC6-40DD-E242-33FB-1A5218B5B1D0}"/>
          </ac:picMkLst>
        </pc:picChg>
      </pc:sldChg>
      <pc:sldChg chg="addSp delSp modSp new mod setBg modShow">
        <pc:chgData name="ус анфиса" userId="26834a518c196c1f" providerId="Windows Live" clId="Web-{D57E9500-EBC4-4B54-A43D-4CB9AD7A14ED}" dt="2023-05-21T13:58:09.675" v="593"/>
        <pc:sldMkLst>
          <pc:docMk/>
          <pc:sldMk cId="3737400282" sldId="262"/>
        </pc:sldMkLst>
        <pc:spChg chg="mod ord">
          <ac:chgData name="ус анфиса" userId="26834a518c196c1f" providerId="Windows Live" clId="Web-{D57E9500-EBC4-4B54-A43D-4CB9AD7A14ED}" dt="2023-05-21T13:45:40.964" v="309"/>
          <ac:spMkLst>
            <pc:docMk/>
            <pc:sldMk cId="3737400282" sldId="262"/>
            <ac:spMk id="2" creationId="{0C1533A6-74E3-0F2A-E303-5B92CBC787A6}"/>
          </ac:spMkLst>
        </pc:spChg>
        <pc:spChg chg="del">
          <ac:chgData name="ус анфиса" userId="26834a518c196c1f" providerId="Windows Live" clId="Web-{D57E9500-EBC4-4B54-A43D-4CB9AD7A14ED}" dt="2023-05-21T13:33:38.035" v="151"/>
          <ac:spMkLst>
            <pc:docMk/>
            <pc:sldMk cId="3737400282" sldId="262"/>
            <ac:spMk id="3" creationId="{1A2EA0C6-FAE9-4743-0419-BC00348ED4BC}"/>
          </ac:spMkLst>
        </pc:spChg>
        <pc:spChg chg="add del mod">
          <ac:chgData name="ус анфиса" userId="26834a518c196c1f" providerId="Windows Live" clId="Web-{D57E9500-EBC4-4B54-A43D-4CB9AD7A14ED}" dt="2023-05-21T13:33:46.879" v="154"/>
          <ac:spMkLst>
            <pc:docMk/>
            <pc:sldMk cId="3737400282" sldId="262"/>
            <ac:spMk id="6" creationId="{B25630C7-A622-C0BF-4D59-6D7D170C561E}"/>
          </ac:spMkLst>
        </pc:spChg>
        <pc:spChg chg="add del">
          <ac:chgData name="ус анфиса" userId="26834a518c196c1f" providerId="Windows Live" clId="Web-{D57E9500-EBC4-4B54-A43D-4CB9AD7A14ED}" dt="2023-05-21T13:37:31.605" v="217"/>
          <ac:spMkLst>
            <pc:docMk/>
            <pc:sldMk cId="3737400282" sldId="262"/>
            <ac:spMk id="12" creationId="{D4771268-CB57-404A-9271-370EB28F6090}"/>
          </ac:spMkLst>
        </pc:spChg>
        <pc:spChg chg="add del">
          <ac:chgData name="ус анфиса" userId="26834a518c196c1f" providerId="Windows Live" clId="Web-{D57E9500-EBC4-4B54-A43D-4CB9AD7A14ED}" dt="2023-05-21T13:37:33.996" v="218"/>
          <ac:spMkLst>
            <pc:docMk/>
            <pc:sldMk cId="3737400282" sldId="262"/>
            <ac:spMk id="16" creationId="{19B217FE-E232-5AE7-77CB-27878B405E15}"/>
          </ac:spMkLst>
        </pc:spChg>
        <pc:spChg chg="add del">
          <ac:chgData name="ус анфиса" userId="26834a518c196c1f" providerId="Windows Live" clId="Web-{D57E9500-EBC4-4B54-A43D-4CB9AD7A14ED}" dt="2023-05-21T13:37:31.605" v="216"/>
          <ac:spMkLst>
            <pc:docMk/>
            <pc:sldMk cId="3737400282" sldId="262"/>
            <ac:spMk id="17" creationId="{643A7A40-1AE6-4218-A8E0-8248174A5377}"/>
          </ac:spMkLst>
        </pc:spChg>
        <pc:spChg chg="add del">
          <ac:chgData name="ус анфиса" userId="26834a518c196c1f" providerId="Windows Live" clId="Web-{D57E9500-EBC4-4B54-A43D-4CB9AD7A14ED}" dt="2023-05-21T13:37:31.605" v="216"/>
          <ac:spMkLst>
            <pc:docMk/>
            <pc:sldMk cId="3737400282" sldId="262"/>
            <ac:spMk id="19" creationId="{BD8AB40A-4374-4897-B5EE-9F8913476E47}"/>
          </ac:spMkLst>
        </pc:spChg>
        <pc:spChg chg="add del mod">
          <ac:chgData name="ус анфиса" userId="26834a518c196c1f" providerId="Windows Live" clId="Web-{D57E9500-EBC4-4B54-A43D-4CB9AD7A14ED}" dt="2023-05-21T13:38:04.465" v="221"/>
          <ac:spMkLst>
            <pc:docMk/>
            <pc:sldMk cId="3737400282" sldId="262"/>
            <ac:spMk id="20" creationId="{A57CF9AF-19E2-9AA7-F06B-B0AA88E40A08}"/>
          </ac:spMkLst>
        </pc:spChg>
        <pc:spChg chg="add del">
          <ac:chgData name="ус анфиса" userId="26834a518c196c1f" providerId="Windows Live" clId="Web-{D57E9500-EBC4-4B54-A43D-4CB9AD7A14ED}" dt="2023-05-21T13:38:04.465" v="221"/>
          <ac:spMkLst>
            <pc:docMk/>
            <pc:sldMk cId="3737400282" sldId="262"/>
            <ac:spMk id="23" creationId="{E43DC68B-54DD-4053-BE4D-615259684357}"/>
          </ac:spMkLst>
        </pc:spChg>
        <pc:spChg chg="add del">
          <ac:chgData name="ус анфиса" userId="26834a518c196c1f" providerId="Windows Live" clId="Web-{D57E9500-EBC4-4B54-A43D-4CB9AD7A14ED}" dt="2023-05-21T13:38:04.465" v="221"/>
          <ac:spMkLst>
            <pc:docMk/>
            <pc:sldMk cId="3737400282" sldId="262"/>
            <ac:spMk id="25" creationId="{36F31C88-3DEF-4EA8-AE3A-49441413FC54}"/>
          </ac:spMkLst>
        </pc:spChg>
        <pc:spChg chg="add del">
          <ac:chgData name="ус анфиса" userId="26834a518c196c1f" providerId="Windows Live" clId="Web-{D57E9500-EBC4-4B54-A43D-4CB9AD7A14ED}" dt="2023-05-21T13:38:04.465" v="221"/>
          <ac:spMkLst>
            <pc:docMk/>
            <pc:sldMk cId="3737400282" sldId="262"/>
            <ac:spMk id="33" creationId="{73C994B4-9721-4148-9EEC-6793CECDE8DD}"/>
          </ac:spMkLst>
        </pc:spChg>
        <pc:spChg chg="add del">
          <ac:chgData name="ус анфиса" userId="26834a518c196c1f" providerId="Windows Live" clId="Web-{D57E9500-EBC4-4B54-A43D-4CB9AD7A14ED}" dt="2023-05-21T13:38:04.465" v="221"/>
          <ac:spMkLst>
            <pc:docMk/>
            <pc:sldMk cId="3737400282" sldId="262"/>
            <ac:spMk id="34" creationId="{F9D95E49-763A-4886-B038-82F734740554}"/>
          </ac:spMkLst>
        </pc:spChg>
        <pc:spChg chg="add del">
          <ac:chgData name="ус анфиса" userId="26834a518c196c1f" providerId="Windows Live" clId="Web-{D57E9500-EBC4-4B54-A43D-4CB9AD7A14ED}" dt="2023-05-21T13:41:43.566" v="247"/>
          <ac:spMkLst>
            <pc:docMk/>
            <pc:sldMk cId="3737400282" sldId="262"/>
            <ac:spMk id="40" creationId="{AC477752-ACCA-41C1-9B1D-D0CED1F9CBDD}"/>
          </ac:spMkLst>
        </pc:spChg>
        <pc:spChg chg="add del">
          <ac:chgData name="ус анфиса" userId="26834a518c196c1f" providerId="Windows Live" clId="Web-{D57E9500-EBC4-4B54-A43D-4CB9AD7A14ED}" dt="2023-05-21T13:41:49.441" v="248"/>
          <ac:spMkLst>
            <pc:docMk/>
            <pc:sldMk cId="3737400282" sldId="262"/>
            <ac:spMk id="44" creationId="{891F3D9A-C89B-E15C-C2D5-62666175DC53}"/>
          </ac:spMkLst>
        </pc:spChg>
        <pc:spChg chg="add del">
          <ac:chgData name="ус анфиса" userId="26834a518c196c1f" providerId="Windows Live" clId="Web-{D57E9500-EBC4-4B54-A43D-4CB9AD7A14ED}" dt="2023-05-21T13:41:59.832" v="249"/>
          <ac:spMkLst>
            <pc:docMk/>
            <pc:sldMk cId="3737400282" sldId="262"/>
            <ac:spMk id="47" creationId="{32AEEBC8-9D30-42EF-95F2-386C2653FBF0}"/>
          </ac:spMkLst>
        </pc:spChg>
        <pc:spChg chg="add del">
          <ac:chgData name="ус анфиса" userId="26834a518c196c1f" providerId="Windows Live" clId="Web-{D57E9500-EBC4-4B54-A43D-4CB9AD7A14ED}" dt="2023-05-21T13:41:59.832" v="249"/>
          <ac:spMkLst>
            <pc:docMk/>
            <pc:sldMk cId="3737400282" sldId="262"/>
            <ac:spMk id="49" creationId="{2E92FA66-67D7-4CB4-94D3-E643A9AD4757}"/>
          </ac:spMkLst>
        </pc:spChg>
        <pc:spChg chg="add del">
          <ac:chgData name="ус анфиса" userId="26834a518c196c1f" providerId="Windows Live" clId="Web-{D57E9500-EBC4-4B54-A43D-4CB9AD7A14ED}" dt="2023-05-21T13:43:41.882" v="250"/>
          <ac:spMkLst>
            <pc:docMk/>
            <pc:sldMk cId="3737400282" sldId="262"/>
            <ac:spMk id="53" creationId="{08C42D8E-B5D1-63F9-CD2B-B74C7C7A4D61}"/>
          </ac:spMkLst>
        </pc:spChg>
        <pc:spChg chg="add del">
          <ac:chgData name="ус анфиса" userId="26834a518c196c1f" providerId="Windows Live" clId="Web-{D57E9500-EBC4-4B54-A43D-4CB9AD7A14ED}" dt="2023-05-21T13:44:01.602" v="253"/>
          <ac:spMkLst>
            <pc:docMk/>
            <pc:sldMk cId="3737400282" sldId="262"/>
            <ac:spMk id="56" creationId="{1022CA72-2A63-428F-B586-37BA5AB6D265}"/>
          </ac:spMkLst>
        </pc:spChg>
        <pc:spChg chg="add del">
          <ac:chgData name="ус анфиса" userId="26834a518c196c1f" providerId="Windows Live" clId="Web-{D57E9500-EBC4-4B54-A43D-4CB9AD7A14ED}" dt="2023-05-21T13:44:01.602" v="253"/>
          <ac:spMkLst>
            <pc:docMk/>
            <pc:sldMk cId="3737400282" sldId="262"/>
            <ac:spMk id="58" creationId="{95C8260E-968F-44E8-A823-ABB431311926}"/>
          </ac:spMkLst>
        </pc:spChg>
        <pc:spChg chg="add del">
          <ac:chgData name="ус анфиса" userId="26834a518c196c1f" providerId="Windows Live" clId="Web-{D57E9500-EBC4-4B54-A43D-4CB9AD7A14ED}" dt="2023-05-21T13:44:01.602" v="253"/>
          <ac:spMkLst>
            <pc:docMk/>
            <pc:sldMk cId="3737400282" sldId="262"/>
            <ac:spMk id="60" creationId="{2C1BBA94-3F40-40AA-8BB9-E69E25E537C1}"/>
          </ac:spMkLst>
        </pc:spChg>
        <pc:spChg chg="add del">
          <ac:chgData name="ус анфиса" userId="26834a518c196c1f" providerId="Windows Live" clId="Web-{D57E9500-EBC4-4B54-A43D-4CB9AD7A14ED}" dt="2023-05-21T13:44:01.602" v="253"/>
          <ac:spMkLst>
            <pc:docMk/>
            <pc:sldMk cId="3737400282" sldId="262"/>
            <ac:spMk id="62" creationId="{FE43805F-24A6-46A4-B19B-54F28347355C}"/>
          </ac:spMkLst>
        </pc:spChg>
        <pc:spChg chg="add mod">
          <ac:chgData name="ус анфиса" userId="26834a518c196c1f" providerId="Windows Live" clId="Web-{D57E9500-EBC4-4B54-A43D-4CB9AD7A14ED}" dt="2023-05-21T13:57:01.001" v="585" actId="20577"/>
          <ac:spMkLst>
            <pc:docMk/>
            <pc:sldMk cId="3737400282" sldId="262"/>
            <ac:spMk id="66" creationId="{596678B8-0320-F326-7767-C0BF241D1A5A}"/>
          </ac:spMkLst>
        </pc:spChg>
        <pc:spChg chg="add del">
          <ac:chgData name="ус анфиса" userId="26834a518c196c1f" providerId="Windows Live" clId="Web-{D57E9500-EBC4-4B54-A43D-4CB9AD7A14ED}" dt="2023-05-21T13:44:01.602" v="252"/>
          <ac:spMkLst>
            <pc:docMk/>
            <pc:sldMk cId="3737400282" sldId="262"/>
            <ac:spMk id="67" creationId="{3B47FC9C-2ED3-4100-A4EF-E8CDFEE106C9}"/>
          </ac:spMkLst>
        </pc:spChg>
        <pc:spChg chg="add del">
          <ac:chgData name="ус анфиса" userId="26834a518c196c1f" providerId="Windows Live" clId="Web-{D57E9500-EBC4-4B54-A43D-4CB9AD7A14ED}" dt="2023-05-21T13:45:40.964" v="309"/>
          <ac:spMkLst>
            <pc:docMk/>
            <pc:sldMk cId="3737400282" sldId="262"/>
            <ac:spMk id="69" creationId="{53B475F8-50AE-46A0-9943-B2B63183D50C}"/>
          </ac:spMkLst>
        </pc:spChg>
        <pc:spChg chg="add del">
          <ac:chgData name="ус анфиса" userId="26834a518c196c1f" providerId="Windows Live" clId="Web-{D57E9500-EBC4-4B54-A43D-4CB9AD7A14ED}" dt="2023-05-21T13:45:40.964" v="309"/>
          <ac:spMkLst>
            <pc:docMk/>
            <pc:sldMk cId="3737400282" sldId="262"/>
            <ac:spMk id="71" creationId="{75F6FDB4-2351-48C2-A863-2364A02343C0}"/>
          </ac:spMkLst>
        </pc:spChg>
        <pc:spChg chg="add">
          <ac:chgData name="ус анфиса" userId="26834a518c196c1f" providerId="Windows Live" clId="Web-{D57E9500-EBC4-4B54-A43D-4CB9AD7A14ED}" dt="2023-05-21T13:45:40.964" v="309"/>
          <ac:spMkLst>
            <pc:docMk/>
            <pc:sldMk cId="3737400282" sldId="262"/>
            <ac:spMk id="76" creationId="{50D1C5B3-B60D-4696-AE60-100D5EC8AB5D}"/>
          </ac:spMkLst>
        </pc:spChg>
        <pc:grpChg chg="add del">
          <ac:chgData name="ус анфиса" userId="26834a518c196c1f" providerId="Windows Live" clId="Web-{D57E9500-EBC4-4B54-A43D-4CB9AD7A14ED}" dt="2023-05-21T13:37:31.605" v="216"/>
          <ac:grpSpMkLst>
            <pc:docMk/>
            <pc:sldMk cId="3737400282" sldId="262"/>
            <ac:grpSpMk id="21" creationId="{2783379C-045E-4010-ABDC-A270A0AA1068}"/>
          </ac:grpSpMkLst>
        </pc:grpChg>
        <pc:grpChg chg="add del">
          <ac:chgData name="ус анфиса" userId="26834a518c196c1f" providerId="Windows Live" clId="Web-{D57E9500-EBC4-4B54-A43D-4CB9AD7A14ED}" dt="2023-05-21T13:37:31.605" v="216"/>
          <ac:grpSpMkLst>
            <pc:docMk/>
            <pc:sldMk cId="3737400282" sldId="262"/>
            <ac:grpSpMk id="27" creationId="{F5FDDF18-F156-4D2D-82C6-F55008E338B5}"/>
          </ac:grpSpMkLst>
        </pc:grpChg>
        <pc:grpChg chg="add">
          <ac:chgData name="ус анфиса" userId="26834a518c196c1f" providerId="Windows Live" clId="Web-{D57E9500-EBC4-4B54-A43D-4CB9AD7A14ED}" dt="2023-05-21T13:45:40.964" v="309"/>
          <ac:grpSpMkLst>
            <pc:docMk/>
            <pc:sldMk cId="3737400282" sldId="262"/>
            <ac:grpSpMk id="78" creationId="{73EDDF53-0851-48D4-A466-6FE0DCE91E73}"/>
          </ac:grpSpMkLst>
        </pc:grpChg>
        <pc:graphicFrameChg chg="add del mod ord modGraphic">
          <ac:chgData name="ус анфиса" userId="26834a518c196c1f" providerId="Windows Live" clId="Web-{D57E9500-EBC4-4B54-A43D-4CB9AD7A14ED}" dt="2023-05-21T13:37:39.121" v="219"/>
          <ac:graphicFrameMkLst>
            <pc:docMk/>
            <pc:sldMk cId="3737400282" sldId="262"/>
            <ac:graphicFrameMk id="8" creationId="{CC0C213B-01D0-E9D9-E787-1A6D6A7F40F9}"/>
          </ac:graphicFrameMkLst>
        </pc:graphicFrameChg>
        <pc:picChg chg="add del mod ord">
          <ac:chgData name="ус анфиса" userId="26834a518c196c1f" providerId="Windows Live" clId="Web-{D57E9500-EBC4-4B54-A43D-4CB9AD7A14ED}" dt="2023-05-21T13:33:44.317" v="153"/>
          <ac:picMkLst>
            <pc:docMk/>
            <pc:sldMk cId="3737400282" sldId="262"/>
            <ac:picMk id="4" creationId="{AEDD6164-FB42-F80F-3AF7-833C583CB4F8}"/>
          </ac:picMkLst>
        </pc:picChg>
        <pc:picChg chg="add mod ord">
          <ac:chgData name="ус анфиса" userId="26834a518c196c1f" providerId="Windows Live" clId="Web-{D57E9500-EBC4-4B54-A43D-4CB9AD7A14ED}" dt="2023-05-21T13:57:52.925" v="592" actId="14100"/>
          <ac:picMkLst>
            <pc:docMk/>
            <pc:sldMk cId="3737400282" sldId="262"/>
            <ac:picMk id="7" creationId="{828D810C-963C-CD09-9CDB-0867A8F2AB63}"/>
          </ac:picMkLst>
        </pc:picChg>
        <pc:picChg chg="add mod ord">
          <ac:chgData name="ус анфиса" userId="26834a518c196c1f" providerId="Windows Live" clId="Web-{D57E9500-EBC4-4B54-A43D-4CB9AD7A14ED}" dt="2023-05-21T13:56:08.625" v="577" actId="1076"/>
          <ac:picMkLst>
            <pc:docMk/>
            <pc:sldMk cId="3737400282" sldId="262"/>
            <ac:picMk id="26" creationId="{A99A410B-025D-D799-961F-F3EDE0C705E7}"/>
          </ac:picMkLst>
        </pc:picChg>
        <pc:picChg chg="add mod ord">
          <ac:chgData name="ус анфиса" userId="26834a518c196c1f" providerId="Windows Live" clId="Web-{D57E9500-EBC4-4B54-A43D-4CB9AD7A14ED}" dt="2023-05-21T13:57:44.050" v="590" actId="14100"/>
          <ac:picMkLst>
            <pc:docMk/>
            <pc:sldMk cId="3737400282" sldId="262"/>
            <ac:picMk id="32" creationId="{387B307C-20E8-CA7A-0DFB-FF03588C98D6}"/>
          </ac:picMkLst>
        </pc:picChg>
        <pc:cxnChg chg="add del">
          <ac:chgData name="ус анфиса" userId="26834a518c196c1f" providerId="Windows Live" clId="Web-{D57E9500-EBC4-4B54-A43D-4CB9AD7A14ED}" dt="2023-05-21T13:38:04.465" v="221"/>
          <ac:cxnSpMkLst>
            <pc:docMk/>
            <pc:sldMk cId="3737400282" sldId="262"/>
            <ac:cxnSpMk id="29" creationId="{5EACA08E-D537-41C6-96A5-5900E05D3217}"/>
          </ac:cxnSpMkLst>
        </pc:cxnChg>
        <pc:cxnChg chg="add del">
          <ac:chgData name="ус анфиса" userId="26834a518c196c1f" providerId="Windows Live" clId="Web-{D57E9500-EBC4-4B54-A43D-4CB9AD7A14ED}" dt="2023-05-21T13:38:04.465" v="221"/>
          <ac:cxnSpMkLst>
            <pc:docMk/>
            <pc:sldMk cId="3737400282" sldId="262"/>
            <ac:cxnSpMk id="35" creationId="{F085D7B9-E066-4923-8CB7-294BF306296A}"/>
          </ac:cxnSpMkLst>
        </pc:cxnChg>
      </pc:sldChg>
      <pc:sldChg chg="addSp delSp modSp new mod setBg">
        <pc:chgData name="ус анфиса" userId="26834a518c196c1f" providerId="Windows Live" clId="Web-{D57E9500-EBC4-4B54-A43D-4CB9AD7A14ED}" dt="2023-05-21T14:42:05.684" v="701"/>
        <pc:sldMkLst>
          <pc:docMk/>
          <pc:sldMk cId="1741352598" sldId="263"/>
        </pc:sldMkLst>
        <pc:spChg chg="mod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2" creationId="{DDB797A4-5782-0442-0E28-B81478B7AB73}"/>
          </ac:spMkLst>
        </pc:spChg>
        <pc:spChg chg="del">
          <ac:chgData name="ус анфиса" userId="26834a518c196c1f" providerId="Windows Live" clId="Web-{D57E9500-EBC4-4B54-A43D-4CB9AD7A14ED}" dt="2023-05-21T14:39:44.727" v="634"/>
          <ac:spMkLst>
            <pc:docMk/>
            <pc:sldMk cId="1741352598" sldId="263"/>
            <ac:spMk id="3" creationId="{DCBA5506-BB91-4E8D-67EB-9BCC4C910FBE}"/>
          </ac:spMkLst>
        </pc:spChg>
        <pc:spChg chg="add mod ord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8" creationId="{9EF695DA-25F8-D549-8E4F-F2AD9D582D67}"/>
          </ac:spMkLst>
        </pc:spChg>
        <pc:spChg chg="add del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11" creationId="{058A14AF-9FB5-4CC7-BA35-E8E85D3EDF0E}"/>
          </ac:spMkLst>
        </pc:spChg>
        <pc:spChg chg="add del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13" creationId="{3A9A4357-BD1D-4622-A4FE-766E6AB8DE84}"/>
          </ac:spMkLst>
        </pc:spChg>
        <pc:spChg chg="add del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15" creationId="{E659831F-0D9A-4C63-9EBB-8435B85A440F}"/>
          </ac:spMkLst>
        </pc:spChg>
        <pc:spChg chg="add del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17" creationId="{E6995CE5-F890-4ABA-82A2-26507CE8D2A3}"/>
          </ac:spMkLst>
        </pc:spChg>
        <pc:spChg chg="add del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22" creationId="{04812C46-200A-4DEB-A05E-3ED6C68C2387}"/>
          </ac:spMkLst>
        </pc:spChg>
        <pc:spChg chg="add del">
          <ac:chgData name="ус анфиса" userId="26834a518c196c1f" providerId="Windows Live" clId="Web-{D57E9500-EBC4-4B54-A43D-4CB9AD7A14ED}" dt="2023-05-21T14:42:05.684" v="701"/>
          <ac:spMkLst>
            <pc:docMk/>
            <pc:sldMk cId="1741352598" sldId="263"/>
            <ac:spMk id="24" creationId="{E4D63AEB-01ED-4B67-A163-4F509656D523}"/>
          </ac:spMkLst>
        </pc:spChg>
        <pc:picChg chg="add mod ord">
          <ac:chgData name="ус анфиса" userId="26834a518c196c1f" providerId="Windows Live" clId="Web-{D57E9500-EBC4-4B54-A43D-4CB9AD7A14ED}" dt="2023-05-21T14:42:05.684" v="701"/>
          <ac:picMkLst>
            <pc:docMk/>
            <pc:sldMk cId="1741352598" sldId="263"/>
            <ac:picMk id="4" creationId="{F4B5F0A4-7121-6436-70CB-2EE93EBC9E8A}"/>
          </ac:picMkLst>
        </pc:picChg>
      </pc:sldChg>
    </pc:docChg>
  </pc:docChgLst>
  <pc:docChgLst>
    <pc:chgData name="ус анфиса" userId="26834a518c196c1f" providerId="Windows Live" clId="Web-{AA9020F3-F7F1-45F5-97A5-782DB0F68855}"/>
    <pc:docChg chg="addSld delSld modSld sldOrd">
      <pc:chgData name="ус анфиса" userId="26834a518c196c1f" providerId="Windows Live" clId="Web-{AA9020F3-F7F1-45F5-97A5-782DB0F68855}" dt="2023-05-21T17:19:10.724" v="402"/>
      <pc:docMkLst>
        <pc:docMk/>
      </pc:docMkLst>
      <pc:sldChg chg="addSp delSp modSp mod setClrOvrMap">
        <pc:chgData name="ус анфиса" userId="26834a518c196c1f" providerId="Windows Live" clId="Web-{AA9020F3-F7F1-45F5-97A5-782DB0F68855}" dt="2023-05-21T16:12:29.441" v="353"/>
        <pc:sldMkLst>
          <pc:docMk/>
          <pc:sldMk cId="1351651579" sldId="256"/>
        </pc:sldMkLst>
        <pc:spChg chg="mod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ус анфиса" userId="26834a518c196c1f" providerId="Windows Live" clId="Web-{AA9020F3-F7F1-45F5-97A5-782DB0F68855}" dt="2023-05-21T16:10:52.907" v="349"/>
          <ac:spMkLst>
            <pc:docMk/>
            <pc:sldMk cId="1351651579" sldId="256"/>
            <ac:spMk id="28" creationId="{27427488-068E-4B55-AC8D-CD070B8CD46D}"/>
          </ac:spMkLst>
        </pc:spChg>
        <pc:spChg chg="add del">
          <ac:chgData name="ус анфиса" userId="26834a518c196c1f" providerId="Windows Live" clId="Web-{AA9020F3-F7F1-45F5-97A5-782DB0F68855}" dt="2023-05-21T16:10:52.907" v="349"/>
          <ac:spMkLst>
            <pc:docMk/>
            <pc:sldMk cId="1351651579" sldId="256"/>
            <ac:spMk id="34" creationId="{E6A0E474-BC1B-4020-8F1C-5DB17CF64AD3}"/>
          </ac:spMkLst>
        </pc:spChg>
        <pc:spChg chg="add del">
          <ac:chgData name="ус анфиса" userId="26834a518c196c1f" providerId="Windows Live" clId="Web-{AA9020F3-F7F1-45F5-97A5-782DB0F68855}" dt="2023-05-21T16:10:52.907" v="349"/>
          <ac:spMkLst>
            <pc:docMk/>
            <pc:sldMk cId="1351651579" sldId="256"/>
            <ac:spMk id="36" creationId="{A20AF199-99C2-4569-9CAF-24514AE5E82A}"/>
          </ac:spMkLst>
        </pc:spChg>
        <pc:spChg chg="add del">
          <ac:chgData name="ус анфиса" userId="26834a518c196c1f" providerId="Windows Live" clId="Web-{AA9020F3-F7F1-45F5-97A5-782DB0F68855}" dt="2023-05-21T16:10:48.969" v="346"/>
          <ac:spMkLst>
            <pc:docMk/>
            <pc:sldMk cId="1351651579" sldId="256"/>
            <ac:spMk id="41" creationId="{E91DC736-0EF8-4F87-9146-EBF1D2EE4D3D}"/>
          </ac:spMkLst>
        </pc:spChg>
        <pc:spChg chg="add del">
          <ac:chgData name="ус анфиса" userId="26834a518c196c1f" providerId="Windows Live" clId="Web-{AA9020F3-F7F1-45F5-97A5-782DB0F68855}" dt="2023-05-21T16:10:48.969" v="346"/>
          <ac:spMkLst>
            <pc:docMk/>
            <pc:sldMk cId="1351651579" sldId="256"/>
            <ac:spMk id="43" creationId="{097CD68E-23E3-4007-8847-CD0944C4F7BE}"/>
          </ac:spMkLst>
        </pc:spChg>
        <pc:spChg chg="add del">
          <ac:chgData name="ус анфиса" userId="26834a518c196c1f" providerId="Windows Live" clId="Web-{AA9020F3-F7F1-45F5-97A5-782DB0F68855}" dt="2023-05-21T16:10:48.969" v="346"/>
          <ac:spMkLst>
            <pc:docMk/>
            <pc:sldMk cId="1351651579" sldId="256"/>
            <ac:spMk id="45" creationId="{AF2F604E-43BE-4DC3-B983-E071523364F8}"/>
          </ac:spMkLst>
        </pc:spChg>
        <pc:spChg chg="add del">
          <ac:chgData name="ус анфиса" userId="26834a518c196c1f" providerId="Windows Live" clId="Web-{AA9020F3-F7F1-45F5-97A5-782DB0F68855}" dt="2023-05-21T16:10:48.969" v="346"/>
          <ac:spMkLst>
            <pc:docMk/>
            <pc:sldMk cId="1351651579" sldId="256"/>
            <ac:spMk id="47" creationId="{08C9B587-E65E-4B52-B37C-ABEBB6E87928}"/>
          </ac:spMkLst>
        </pc:spChg>
        <pc:spChg chg="add del">
          <ac:chgData name="ус анфиса" userId="26834a518c196c1f" providerId="Windows Live" clId="Web-{AA9020F3-F7F1-45F5-97A5-782DB0F68855}" dt="2023-05-21T16:10:52.891" v="348"/>
          <ac:spMkLst>
            <pc:docMk/>
            <pc:sldMk cId="1351651579" sldId="256"/>
            <ac:spMk id="49" creationId="{06DA9DF9-31F7-4056-B42E-878CC92417B8}"/>
          </ac:spMkLst>
        </pc:spChg>
        <pc:spChg chg="add del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51" creationId="{C1DD1A8A-57D5-4A81-AD04-532B043C5611}"/>
          </ac:spMkLst>
        </pc:spChg>
        <pc:spChg chg="add del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52" creationId="{007891EC-4501-44ED-A8C8-B11B6DB767AB}"/>
          </ac:spMkLst>
        </pc:spChg>
        <pc:spChg chg="add del">
          <ac:chgData name="ус анфиса" userId="26834a518c196c1f" providerId="Windows Live" clId="Web-{AA9020F3-F7F1-45F5-97A5-782DB0F68855}" dt="2023-05-21T16:12:29.425" v="352"/>
          <ac:spMkLst>
            <pc:docMk/>
            <pc:sldMk cId="1351651579" sldId="256"/>
            <ac:spMk id="57" creationId="{AD35AE2F-5E3A-49D9-8DE1-8A333BA4088E}"/>
          </ac:spMkLst>
        </pc:spChg>
        <pc:spChg chg="add del">
          <ac:chgData name="ус анфиса" userId="26834a518c196c1f" providerId="Windows Live" clId="Web-{AA9020F3-F7F1-45F5-97A5-782DB0F68855}" dt="2023-05-21T16:12:29.425" v="352"/>
          <ac:spMkLst>
            <pc:docMk/>
            <pc:sldMk cId="1351651579" sldId="256"/>
            <ac:spMk id="59" creationId="{98072727-1E1A-4B8C-8839-AAB69FA2ECE2}"/>
          </ac:spMkLst>
        </pc:spChg>
        <pc:spChg chg="add del">
          <ac:chgData name="ус анфиса" userId="26834a518c196c1f" providerId="Windows Live" clId="Web-{AA9020F3-F7F1-45F5-97A5-782DB0F68855}" dt="2023-05-21T16:12:29.425" v="352"/>
          <ac:spMkLst>
            <pc:docMk/>
            <pc:sldMk cId="1351651579" sldId="256"/>
            <ac:spMk id="61" creationId="{79EB4626-023C-436D-9F57-9EB46080909D}"/>
          </ac:spMkLst>
        </pc:spChg>
        <pc:spChg chg="add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63" creationId="{08C9B587-E65E-4B52-B37C-ABEBB6E87928}"/>
          </ac:spMkLst>
        </pc:spChg>
        <pc:spChg chg="add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64" creationId="{0671A8AE-40A1-4631-A6B8-581AFF065482}"/>
          </ac:spMkLst>
        </pc:spChg>
        <pc:spChg chg="add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65" creationId="{AB58EF07-17C2-48CF-ABB0-EEF1F17CB8F0}"/>
          </ac:spMkLst>
        </pc:spChg>
        <pc:spChg chg="add">
          <ac:chgData name="ус анфиса" userId="26834a518c196c1f" providerId="Windows Live" clId="Web-{AA9020F3-F7F1-45F5-97A5-782DB0F68855}" dt="2023-05-21T16:12:29.441" v="353"/>
          <ac:spMkLst>
            <pc:docMk/>
            <pc:sldMk cId="1351651579" sldId="256"/>
            <ac:spMk id="66" creationId="{AF2F604E-43BE-4DC3-B983-E071523364F8}"/>
          </ac:spMkLst>
        </pc:spChg>
        <pc:grpChg chg="add del">
          <ac:chgData name="ус анфиса" userId="26834a518c196c1f" providerId="Windows Live" clId="Web-{AA9020F3-F7F1-45F5-97A5-782DB0F68855}" dt="2023-05-21T16:10:52.907" v="349"/>
          <ac:grpSpMkLst>
            <pc:docMk/>
            <pc:sldMk cId="1351651579" sldId="256"/>
            <ac:grpSpMk id="30" creationId="{31460D47-75CD-497D-BC88-FA41997D2E49}"/>
          </ac:grpSpMkLst>
        </pc:grpChg>
        <pc:picChg chg="add mod ord">
          <ac:chgData name="ус анфиса" userId="26834a518c196c1f" providerId="Windows Live" clId="Web-{AA9020F3-F7F1-45F5-97A5-782DB0F68855}" dt="2023-05-21T16:12:29.441" v="353"/>
          <ac:picMkLst>
            <pc:docMk/>
            <pc:sldMk cId="1351651579" sldId="256"/>
            <ac:picMk id="4" creationId="{04867C17-A43A-DF8C-8012-6CC4FC7604E0}"/>
          </ac:picMkLst>
        </pc:picChg>
      </pc:sldChg>
      <pc:sldChg chg="addSp delSp modSp mod setClrOvrMap">
        <pc:chgData name="ус анфиса" userId="26834a518c196c1f" providerId="Windows Live" clId="Web-{AA9020F3-F7F1-45F5-97A5-782DB0F68855}" dt="2023-05-21T16:15:38.822" v="362" actId="20577"/>
        <pc:sldMkLst>
          <pc:docMk/>
          <pc:sldMk cId="3388637529" sldId="257"/>
        </pc:sldMkLst>
        <pc:spChg chg="mod">
          <ac:chgData name="ус анфиса" userId="26834a518c196c1f" providerId="Windows Live" clId="Web-{AA9020F3-F7F1-45F5-97A5-782DB0F68855}" dt="2023-05-21T16:15:12.149" v="359"/>
          <ac:spMkLst>
            <pc:docMk/>
            <pc:sldMk cId="3388637529" sldId="257"/>
            <ac:spMk id="2" creationId="{F5B70EC3-CDD6-B0FB-469B-4C51B5A7642A}"/>
          </ac:spMkLst>
        </pc:spChg>
        <pc:spChg chg="mod">
          <ac:chgData name="ус анфиса" userId="26834a518c196c1f" providerId="Windows Live" clId="Web-{AA9020F3-F7F1-45F5-97A5-782DB0F68855}" dt="2023-05-21T16:15:38.822" v="362" actId="20577"/>
          <ac:spMkLst>
            <pc:docMk/>
            <pc:sldMk cId="3388637529" sldId="257"/>
            <ac:spMk id="3" creationId="{498E0750-1D3C-60C8-7EC2-C3A294FE03F7}"/>
          </ac:spMkLst>
        </pc:spChg>
        <pc:spChg chg="add del">
          <ac:chgData name="ус анфиса" userId="26834a518c196c1f" providerId="Windows Live" clId="Web-{AA9020F3-F7F1-45F5-97A5-782DB0F68855}" dt="2023-05-21T16:13:55.069" v="357"/>
          <ac:spMkLst>
            <pc:docMk/>
            <pc:sldMk cId="3388637529" sldId="257"/>
            <ac:spMk id="8" creationId="{C05CBC3C-2E5A-4839-8B9B-2E5A6ADF0F58}"/>
          </ac:spMkLst>
        </pc:spChg>
        <pc:spChg chg="add del">
          <ac:chgData name="ус анфиса" userId="26834a518c196c1f" providerId="Windows Live" clId="Web-{AA9020F3-F7F1-45F5-97A5-782DB0F68855}" dt="2023-05-21T16:13:55.069" v="357"/>
          <ac:spMkLst>
            <pc:docMk/>
            <pc:sldMk cId="3388637529" sldId="257"/>
            <ac:spMk id="10" creationId="{827FF362-FC97-4BF5-949B-D4ADFA26E457}"/>
          </ac:spMkLst>
        </pc:spChg>
        <pc:spChg chg="add del">
          <ac:chgData name="ус анфиса" userId="26834a518c196c1f" providerId="Windows Live" clId="Web-{AA9020F3-F7F1-45F5-97A5-782DB0F68855}" dt="2023-05-21T16:13:55.069" v="356"/>
          <ac:spMkLst>
            <pc:docMk/>
            <pc:sldMk cId="3388637529" sldId="257"/>
            <ac:spMk id="15" creationId="{0671A8AE-40A1-4631-A6B8-581AFF065482}"/>
          </ac:spMkLst>
        </pc:spChg>
        <pc:spChg chg="add del">
          <ac:chgData name="ус анфиса" userId="26834a518c196c1f" providerId="Windows Live" clId="Web-{AA9020F3-F7F1-45F5-97A5-782DB0F68855}" dt="2023-05-21T16:13:55.069" v="356"/>
          <ac:spMkLst>
            <pc:docMk/>
            <pc:sldMk cId="3388637529" sldId="257"/>
            <ac:spMk id="17" creationId="{AB58EF07-17C2-48CF-ABB0-EEF1F17CB8F0}"/>
          </ac:spMkLst>
        </pc:spChg>
        <pc:spChg chg="add del">
          <ac:chgData name="ус анфиса" userId="26834a518c196c1f" providerId="Windows Live" clId="Web-{AA9020F3-F7F1-45F5-97A5-782DB0F68855}" dt="2023-05-21T16:13:55.069" v="356"/>
          <ac:spMkLst>
            <pc:docMk/>
            <pc:sldMk cId="3388637529" sldId="257"/>
            <ac:spMk id="19" creationId="{AF2F604E-43BE-4DC3-B983-E071523364F8}"/>
          </ac:spMkLst>
        </pc:spChg>
        <pc:spChg chg="add del">
          <ac:chgData name="ус анфиса" userId="26834a518c196c1f" providerId="Windows Live" clId="Web-{AA9020F3-F7F1-45F5-97A5-782DB0F68855}" dt="2023-05-21T16:13:55.069" v="356"/>
          <ac:spMkLst>
            <pc:docMk/>
            <pc:sldMk cId="3388637529" sldId="257"/>
            <ac:spMk id="21" creationId="{08C9B587-E65E-4B52-B37C-ABEBB6E87928}"/>
          </ac:spMkLst>
        </pc:spChg>
        <pc:spChg chg="add del">
          <ac:chgData name="ус анфиса" userId="26834a518c196c1f" providerId="Windows Live" clId="Web-{AA9020F3-F7F1-45F5-97A5-782DB0F68855}" dt="2023-05-21T16:15:12.149" v="359"/>
          <ac:spMkLst>
            <pc:docMk/>
            <pc:sldMk cId="3388637529" sldId="257"/>
            <ac:spMk id="23" creationId="{026A84AF-6F58-471A-BF1F-10D8C03511C4}"/>
          </ac:spMkLst>
        </pc:spChg>
        <pc:spChg chg="add">
          <ac:chgData name="ус анфиса" userId="26834a518c196c1f" providerId="Windows Live" clId="Web-{AA9020F3-F7F1-45F5-97A5-782DB0F68855}" dt="2023-05-21T16:15:12.149" v="359"/>
          <ac:spMkLst>
            <pc:docMk/>
            <pc:sldMk cId="3388637529" sldId="257"/>
            <ac:spMk id="28" creationId="{D1A4588A-55D5-49B8-BE41-54ACDCFF2C17}"/>
          </ac:spMkLst>
        </pc:spChg>
        <pc:spChg chg="add">
          <ac:chgData name="ус анфиса" userId="26834a518c196c1f" providerId="Windows Live" clId="Web-{AA9020F3-F7F1-45F5-97A5-782DB0F68855}" dt="2023-05-21T16:15:12.149" v="359"/>
          <ac:spMkLst>
            <pc:docMk/>
            <pc:sldMk cId="3388637529" sldId="257"/>
            <ac:spMk id="30" creationId="{F97E7EA2-EDCD-47E9-81BC-415C606D1B58}"/>
          </ac:spMkLst>
        </pc:spChg>
        <pc:picChg chg="add mod ord">
          <ac:chgData name="ус анфиса" userId="26834a518c196c1f" providerId="Windows Live" clId="Web-{AA9020F3-F7F1-45F5-97A5-782DB0F68855}" dt="2023-05-21T16:15:12.149" v="359"/>
          <ac:picMkLst>
            <pc:docMk/>
            <pc:sldMk cId="3388637529" sldId="257"/>
            <ac:picMk id="4" creationId="{38A92F02-0AD3-2F61-864F-043F040819D2}"/>
          </ac:picMkLst>
        </pc:picChg>
      </pc:sldChg>
      <pc:sldChg chg="modSp">
        <pc:chgData name="ус анфиса" userId="26834a518c196c1f" providerId="Windows Live" clId="Web-{AA9020F3-F7F1-45F5-97A5-782DB0F68855}" dt="2023-05-21T16:17:12.997" v="364" actId="20577"/>
        <pc:sldMkLst>
          <pc:docMk/>
          <pc:sldMk cId="1741352598" sldId="263"/>
        </pc:sldMkLst>
        <pc:spChg chg="mod">
          <ac:chgData name="ус анфиса" userId="26834a518c196c1f" providerId="Windows Live" clId="Web-{AA9020F3-F7F1-45F5-97A5-782DB0F68855}" dt="2023-05-21T16:17:12.997" v="364" actId="20577"/>
          <ac:spMkLst>
            <pc:docMk/>
            <pc:sldMk cId="1741352598" sldId="263"/>
            <ac:spMk id="8" creationId="{9EF695DA-25F8-D549-8E4F-F2AD9D582D67}"/>
          </ac:spMkLst>
        </pc:spChg>
      </pc:sldChg>
      <pc:sldChg chg="addSp delSp modSp new mod setBg">
        <pc:chgData name="ус анфиса" userId="26834a518c196c1f" providerId="Windows Live" clId="Web-{AA9020F3-F7F1-45F5-97A5-782DB0F68855}" dt="2023-05-21T15:27:46.075" v="87" actId="20577"/>
        <pc:sldMkLst>
          <pc:docMk/>
          <pc:sldMk cId="2481959121" sldId="264"/>
        </pc:sldMkLst>
        <pc:spChg chg="mod">
          <ac:chgData name="ус анфиса" userId="26834a518c196c1f" providerId="Windows Live" clId="Web-{AA9020F3-F7F1-45F5-97A5-782DB0F68855}" dt="2023-05-21T15:27:46.075" v="87" actId="20577"/>
          <ac:spMkLst>
            <pc:docMk/>
            <pc:sldMk cId="2481959121" sldId="264"/>
            <ac:spMk id="2" creationId="{01AE99F5-49D5-BE50-2F66-45DB153F375D}"/>
          </ac:spMkLst>
        </pc:spChg>
        <pc:spChg chg="del">
          <ac:chgData name="ус анфиса" userId="26834a518c196c1f" providerId="Windows Live" clId="Web-{AA9020F3-F7F1-45F5-97A5-782DB0F68855}" dt="2023-05-21T15:25:37.118" v="35"/>
          <ac:spMkLst>
            <pc:docMk/>
            <pc:sldMk cId="2481959121" sldId="264"/>
            <ac:spMk id="3" creationId="{0F6C0190-93D2-0578-8BE1-8CF929BABBE2}"/>
          </ac:spMkLst>
        </pc:spChg>
        <pc:spChg chg="add del mod">
          <ac:chgData name="ус анфиса" userId="26834a518c196c1f" providerId="Windows Live" clId="Web-{AA9020F3-F7F1-45F5-97A5-782DB0F68855}" dt="2023-05-21T15:27:20.090" v="79"/>
          <ac:spMkLst>
            <pc:docMk/>
            <pc:sldMk cId="2481959121" sldId="264"/>
            <ac:spMk id="8" creationId="{55BA6A11-F258-049A-1F27-52D0C1B69CDF}"/>
          </ac:spMkLst>
        </pc:spChg>
        <pc:spChg chg="add del">
          <ac:chgData name="ус анфиса" userId="26834a518c196c1f" providerId="Windows Live" clId="Web-{AA9020F3-F7F1-45F5-97A5-782DB0F68855}" dt="2023-05-21T15:27:20.090" v="79"/>
          <ac:spMkLst>
            <pc:docMk/>
            <pc:sldMk cId="2481959121" sldId="264"/>
            <ac:spMk id="11" creationId="{0E3596DD-156A-473E-9BB3-C6A29F7574E9}"/>
          </ac:spMkLst>
        </pc:spChg>
        <pc:spChg chg="add del">
          <ac:chgData name="ус анфиса" userId="26834a518c196c1f" providerId="Windows Live" clId="Web-{AA9020F3-F7F1-45F5-97A5-782DB0F68855}" dt="2023-05-21T15:27:20.090" v="79"/>
          <ac:spMkLst>
            <pc:docMk/>
            <pc:sldMk cId="2481959121" sldId="264"/>
            <ac:spMk id="13" creationId="{2C46C4D6-C474-4E92-B52E-944C1118F7B6}"/>
          </ac:spMkLst>
        </pc:spChg>
        <pc:spChg chg="add">
          <ac:chgData name="ус анфиса" userId="26834a518c196c1f" providerId="Windows Live" clId="Web-{AA9020F3-F7F1-45F5-97A5-782DB0F68855}" dt="2023-05-21T15:27:20.090" v="79"/>
          <ac:spMkLst>
            <pc:docMk/>
            <pc:sldMk cId="2481959121" sldId="264"/>
            <ac:spMk id="18" creationId="{47942995-B07F-4636-9A06-C6A104B260A8}"/>
          </ac:spMkLst>
        </pc:spChg>
        <pc:spChg chg="add">
          <ac:chgData name="ус анфиса" userId="26834a518c196c1f" providerId="Windows Live" clId="Web-{AA9020F3-F7F1-45F5-97A5-782DB0F68855}" dt="2023-05-21T15:27:20.090" v="79"/>
          <ac:spMkLst>
            <pc:docMk/>
            <pc:sldMk cId="2481959121" sldId="264"/>
            <ac:spMk id="25" creationId="{B81933D1-5615-42C7-9C0B-4EB7105CCE2D}"/>
          </ac:spMkLst>
        </pc:spChg>
        <pc:spChg chg="add">
          <ac:chgData name="ус анфиса" userId="26834a518c196c1f" providerId="Windows Live" clId="Web-{AA9020F3-F7F1-45F5-97A5-782DB0F68855}" dt="2023-05-21T15:27:20.090" v="79"/>
          <ac:spMkLst>
            <pc:docMk/>
            <pc:sldMk cId="2481959121" sldId="264"/>
            <ac:spMk id="27" creationId="{19C9EAEA-39D0-4B0E-A0EB-51E7B26740B1}"/>
          </ac:spMkLst>
        </pc:spChg>
        <pc:grpChg chg="add">
          <ac:chgData name="ус анфиса" userId="26834a518c196c1f" providerId="Windows Live" clId="Web-{AA9020F3-F7F1-45F5-97A5-782DB0F68855}" dt="2023-05-21T15:27:20.090" v="79"/>
          <ac:grpSpMkLst>
            <pc:docMk/>
            <pc:sldMk cId="2481959121" sldId="264"/>
            <ac:grpSpMk id="20" creationId="{032D8612-31EB-44CF-A1D0-14FD4C705424}"/>
          </ac:grpSpMkLst>
        </pc:grpChg>
        <pc:picChg chg="add mod ord">
          <ac:chgData name="ус анфиса" userId="26834a518c196c1f" providerId="Windows Live" clId="Web-{AA9020F3-F7F1-45F5-97A5-782DB0F68855}" dt="2023-05-21T15:27:20.090" v="79"/>
          <ac:picMkLst>
            <pc:docMk/>
            <pc:sldMk cId="2481959121" sldId="264"/>
            <ac:picMk id="4" creationId="{96EB5FBB-C11F-3972-9F3D-DFAF45777861}"/>
          </ac:picMkLst>
        </pc:picChg>
      </pc:sldChg>
      <pc:sldChg chg="addSp delSp modSp new mod setBg">
        <pc:chgData name="ус анфиса" userId="26834a518c196c1f" providerId="Windows Live" clId="Web-{AA9020F3-F7F1-45F5-97A5-782DB0F68855}" dt="2023-05-21T16:01:46.968" v="327" actId="14100"/>
        <pc:sldMkLst>
          <pc:docMk/>
          <pc:sldMk cId="508154036" sldId="265"/>
        </pc:sldMkLst>
        <pc:spChg chg="mod">
          <ac:chgData name="ус анфиса" userId="26834a518c196c1f" providerId="Windows Live" clId="Web-{AA9020F3-F7F1-45F5-97A5-782DB0F68855}" dt="2023-05-21T16:01:15.232" v="317" actId="14100"/>
          <ac:spMkLst>
            <pc:docMk/>
            <pc:sldMk cId="508154036" sldId="265"/>
            <ac:spMk id="2" creationId="{54C35613-BF69-EC74-19A9-DD87C759FB4F}"/>
          </ac:spMkLst>
        </pc:spChg>
        <pc:spChg chg="del">
          <ac:chgData name="ус анфиса" userId="26834a518c196c1f" providerId="Windows Live" clId="Web-{AA9020F3-F7F1-45F5-97A5-782DB0F68855}" dt="2023-05-21T15:29:03.796" v="89"/>
          <ac:spMkLst>
            <pc:docMk/>
            <pc:sldMk cId="508154036" sldId="265"/>
            <ac:spMk id="3" creationId="{CBDE63F9-47F8-426C-A6BE-6E0B9BF8BA84}"/>
          </ac:spMkLst>
        </pc:spChg>
        <pc:spChg chg="add del mod">
          <ac:chgData name="ус анфиса" userId="26834a518c196c1f" providerId="Windows Live" clId="Web-{AA9020F3-F7F1-45F5-97A5-782DB0F68855}" dt="2023-05-21T15:31:32.176" v="92"/>
          <ac:spMkLst>
            <pc:docMk/>
            <pc:sldMk cId="508154036" sldId="265"/>
            <ac:spMk id="6" creationId="{1BDF4270-BF04-53C1-CAA6-0DC49B3B9FB3}"/>
          </ac:spMkLst>
        </pc:spChg>
        <pc:spChg chg="add del">
          <ac:chgData name="ус анфиса" userId="26834a518c196c1f" providerId="Windows Live" clId="Web-{AA9020F3-F7F1-45F5-97A5-782DB0F68855}" dt="2023-05-21T15:33:41.446" v="110"/>
          <ac:spMkLst>
            <pc:docMk/>
            <pc:sldMk cId="508154036" sldId="265"/>
            <ac:spMk id="11" creationId="{7145CF2F-13C7-2703-D8AF-7453F4A1F8CF}"/>
          </ac:spMkLst>
        </pc:spChg>
        <pc:spChg chg="add del">
          <ac:chgData name="ус анфиса" userId="26834a518c196c1f" providerId="Windows Live" clId="Web-{AA9020F3-F7F1-45F5-97A5-782DB0F68855}" dt="2023-05-21T15:36:58.749" v="132"/>
          <ac:spMkLst>
            <pc:docMk/>
            <pc:sldMk cId="508154036" sldId="265"/>
            <ac:spMk id="14" creationId="{84ECDE7A-6944-466D-8FFE-149A29BA6BAE}"/>
          </ac:spMkLst>
        </pc:spChg>
        <pc:spChg chg="add del">
          <ac:chgData name="ус анфиса" userId="26834a518c196c1f" providerId="Windows Live" clId="Web-{AA9020F3-F7F1-45F5-97A5-782DB0F68855}" dt="2023-05-21T15:36:58.749" v="132"/>
          <ac:spMkLst>
            <pc:docMk/>
            <pc:sldMk cId="508154036" sldId="265"/>
            <ac:spMk id="16" creationId="{B3420082-9415-44EC-802E-C77D71D59C57}"/>
          </ac:spMkLst>
        </pc:spChg>
        <pc:spChg chg="add del">
          <ac:chgData name="ус анфиса" userId="26834a518c196c1f" providerId="Windows Live" clId="Web-{AA9020F3-F7F1-45F5-97A5-782DB0F68855}" dt="2023-05-21T15:36:58.749" v="132"/>
          <ac:spMkLst>
            <pc:docMk/>
            <pc:sldMk cId="508154036" sldId="265"/>
            <ac:spMk id="18" creationId="{55A52C45-1FCB-4636-A80F-2849B8226C01}"/>
          </ac:spMkLst>
        </pc:spChg>
        <pc:spChg chg="add del">
          <ac:chgData name="ус анфиса" userId="26834a518c196c1f" providerId="Windows Live" clId="Web-{AA9020F3-F7F1-45F5-97A5-782DB0F68855}" dt="2023-05-21T15:36:58.749" v="132"/>
          <ac:spMkLst>
            <pc:docMk/>
            <pc:sldMk cId="508154036" sldId="265"/>
            <ac:spMk id="20" creationId="{768EB4DD-3704-43AD-92B3-C4E0C6EA92CB}"/>
          </ac:spMkLst>
        </pc:spChg>
        <pc:spChg chg="add del mod">
          <ac:chgData name="ус анфиса" userId="26834a518c196c1f" providerId="Windows Live" clId="Web-{AA9020F3-F7F1-45F5-97A5-782DB0F68855}" dt="2023-05-21T15:33:48.821" v="112"/>
          <ac:spMkLst>
            <pc:docMk/>
            <pc:sldMk cId="508154036" sldId="265"/>
            <ac:spMk id="21" creationId="{58937E50-B1F2-5653-996D-67ED7216EBC3}"/>
          </ac:spMkLst>
        </pc:spChg>
        <pc:spChg chg="add del">
          <ac:chgData name="ус анфиса" userId="26834a518c196c1f" providerId="Windows Live" clId="Web-{AA9020F3-F7F1-45F5-97A5-782DB0F68855}" dt="2023-05-21T15:35:49.856" v="118"/>
          <ac:spMkLst>
            <pc:docMk/>
            <pc:sldMk cId="508154036" sldId="265"/>
            <ac:spMk id="26" creationId="{522A2F6D-D806-6DA2-99F5-2CB310F3EB67}"/>
          </ac:spMkLst>
        </pc:spChg>
        <pc:spChg chg="add del">
          <ac:chgData name="ус анфиса" userId="26834a518c196c1f" providerId="Windows Live" clId="Web-{AA9020F3-F7F1-45F5-97A5-782DB0F68855}" dt="2023-05-21T15:46:44.798" v="151"/>
          <ac:spMkLst>
            <pc:docMk/>
            <pc:sldMk cId="508154036" sldId="265"/>
            <ac:spMk id="27" creationId="{7C98A213-5994-475E-B327-DC6EC27FBA8B}"/>
          </ac:spMkLst>
        </pc:spChg>
        <pc:spChg chg="add del">
          <ac:chgData name="ус анфиса" userId="26834a518c196c1f" providerId="Windows Live" clId="Web-{AA9020F3-F7F1-45F5-97A5-782DB0F68855}" dt="2023-05-21T15:46:44.798" v="151"/>
          <ac:spMkLst>
            <pc:docMk/>
            <pc:sldMk cId="508154036" sldId="265"/>
            <ac:spMk id="28" creationId="{4B030A0D-0DAD-4A99-89BB-419527D6A64B}"/>
          </ac:spMkLst>
        </pc:spChg>
        <pc:spChg chg="add del">
          <ac:chgData name="ус анфиса" userId="26834a518c196c1f" providerId="Windows Live" clId="Web-{AA9020F3-F7F1-45F5-97A5-782DB0F68855}" dt="2023-05-21T15:35:49.856" v="118"/>
          <ac:spMkLst>
            <pc:docMk/>
            <pc:sldMk cId="508154036" sldId="265"/>
            <ac:spMk id="29" creationId="{6ECA6DCB-B7E1-40A9-9524-540C6DA40B1B}"/>
          </ac:spMkLst>
        </pc:spChg>
        <pc:spChg chg="add del">
          <ac:chgData name="ус анфиса" userId="26834a518c196c1f" providerId="Windows Live" clId="Web-{AA9020F3-F7F1-45F5-97A5-782DB0F68855}" dt="2023-05-21T15:46:44.798" v="150"/>
          <ac:spMkLst>
            <pc:docMk/>
            <pc:sldMk cId="508154036" sldId="265"/>
            <ac:spMk id="30" creationId="{EED8D03E-F375-4E67-B932-FF9B007BB420}"/>
          </ac:spMkLst>
        </pc:spChg>
        <pc:spChg chg="add mod ord">
          <ac:chgData name="ус анфиса" userId="26834a518c196c1f" providerId="Windows Live" clId="Web-{AA9020F3-F7F1-45F5-97A5-782DB0F68855}" dt="2023-05-21T16:01:46.968" v="327" actId="14100"/>
          <ac:spMkLst>
            <pc:docMk/>
            <pc:sldMk cId="508154036" sldId="265"/>
            <ac:spMk id="32" creationId="{F746A0AB-52BA-26D2-6D6F-FA6E7028595C}"/>
          </ac:spMkLst>
        </pc:spChg>
        <pc:spChg chg="add del">
          <ac:chgData name="ус анфиса" userId="26834a518c196c1f" providerId="Windows Live" clId="Web-{AA9020F3-F7F1-45F5-97A5-782DB0F68855}" dt="2023-05-21T15:46:44.798" v="150"/>
          <ac:spMkLst>
            <pc:docMk/>
            <pc:sldMk cId="508154036" sldId="265"/>
            <ac:spMk id="33" creationId="{34790F99-C881-47C9-B3DC-C959D4418EA2}"/>
          </ac:spMkLst>
        </pc:spChg>
        <pc:spChg chg="add del">
          <ac:chgData name="ус анфиса" userId="26834a518c196c1f" providerId="Windows Live" clId="Web-{AA9020F3-F7F1-45F5-97A5-782DB0F68855}" dt="2023-05-21T15:35:49.856" v="118"/>
          <ac:spMkLst>
            <pc:docMk/>
            <pc:sldMk cId="508154036" sldId="265"/>
            <ac:spMk id="35" creationId="{3873B707-463F-40B0-8227-E8CC6C67EB25}"/>
          </ac:spMkLst>
        </pc:spChg>
        <pc:spChg chg="add del">
          <ac:chgData name="ус анфиса" userId="26834a518c196c1f" providerId="Windows Live" clId="Web-{AA9020F3-F7F1-45F5-97A5-782DB0F68855}" dt="2023-05-21T15:58:04.726" v="273"/>
          <ac:spMkLst>
            <pc:docMk/>
            <pc:sldMk cId="508154036" sldId="265"/>
            <ac:spMk id="36" creationId="{D75A5B51-0925-4835-8511-A0DD17EAA97C}"/>
          </ac:spMkLst>
        </pc:spChg>
        <pc:spChg chg="add del">
          <ac:chgData name="ус анфиса" userId="26834a518c196c1f" providerId="Windows Live" clId="Web-{AA9020F3-F7F1-45F5-97A5-782DB0F68855}" dt="2023-05-21T15:35:49.856" v="118"/>
          <ac:spMkLst>
            <pc:docMk/>
            <pc:sldMk cId="508154036" sldId="265"/>
            <ac:spMk id="37" creationId="{C13237C8-E62C-4F0D-A318-BD6FB6C2D138}"/>
          </ac:spMkLst>
        </pc:spChg>
        <pc:spChg chg="add del">
          <ac:chgData name="ус анфиса" userId="26834a518c196c1f" providerId="Windows Live" clId="Web-{AA9020F3-F7F1-45F5-97A5-782DB0F68855}" dt="2023-05-21T15:58:04.726" v="273"/>
          <ac:spMkLst>
            <pc:docMk/>
            <pc:sldMk cId="508154036" sldId="265"/>
            <ac:spMk id="38" creationId="{5CDFD20D-8E4F-4E3A-AF87-93F23E0DBFB3}"/>
          </ac:spMkLst>
        </pc:spChg>
        <pc:spChg chg="add del">
          <ac:chgData name="ус анфиса" userId="26834a518c196c1f" providerId="Windows Live" clId="Web-{AA9020F3-F7F1-45F5-97A5-782DB0F68855}" dt="2023-05-21T15:35:49.856" v="118"/>
          <ac:spMkLst>
            <pc:docMk/>
            <pc:sldMk cId="508154036" sldId="265"/>
            <ac:spMk id="39" creationId="{19C9EAEA-39D0-4B0E-A0EB-51E7B26740B1}"/>
          </ac:spMkLst>
        </pc:spChg>
        <pc:spChg chg="add del">
          <ac:chgData name="ус анфиса" userId="26834a518c196c1f" providerId="Windows Live" clId="Web-{AA9020F3-F7F1-45F5-97A5-782DB0F68855}" dt="2023-05-21T15:35:49.856" v="118"/>
          <ac:spMkLst>
            <pc:docMk/>
            <pc:sldMk cId="508154036" sldId="265"/>
            <ac:spMk id="41" creationId="{8CB5D2D7-DF65-4E86-BFBA-FFB9B5ACEB64}"/>
          </ac:spMkLst>
        </pc:spChg>
        <pc:spChg chg="add del">
          <ac:chgData name="ус анфиса" userId="26834a518c196c1f" providerId="Windows Live" clId="Web-{AA9020F3-F7F1-45F5-97A5-782DB0F68855}" dt="2023-05-21T15:59:34.807" v="298"/>
          <ac:spMkLst>
            <pc:docMk/>
            <pc:sldMk cId="508154036" sldId="265"/>
            <ac:spMk id="43" creationId="{D75A5B51-0925-4835-8511-A0DD17EAA97C}"/>
          </ac:spMkLst>
        </pc:spChg>
        <pc:spChg chg="add del">
          <ac:chgData name="ус анфиса" userId="26834a518c196c1f" providerId="Windows Live" clId="Web-{AA9020F3-F7F1-45F5-97A5-782DB0F68855}" dt="2023-05-21T15:59:34.807" v="298"/>
          <ac:spMkLst>
            <pc:docMk/>
            <pc:sldMk cId="508154036" sldId="265"/>
            <ac:spMk id="45" creationId="{5CDFD20D-8E4F-4E3A-AF87-93F23E0DBFB3}"/>
          </ac:spMkLst>
        </pc:spChg>
        <pc:spChg chg="add">
          <ac:chgData name="ус анфиса" userId="26834a518c196c1f" providerId="Windows Live" clId="Web-{AA9020F3-F7F1-45F5-97A5-782DB0F68855}" dt="2023-05-21T15:59:34.807" v="298"/>
          <ac:spMkLst>
            <pc:docMk/>
            <pc:sldMk cId="508154036" sldId="265"/>
            <ac:spMk id="50" creationId="{AE6CA01B-0DEB-4E9A-9768-B728DA42C1D4}"/>
          </ac:spMkLst>
        </pc:spChg>
        <pc:grpChg chg="add del">
          <ac:chgData name="ус анфиса" userId="26834a518c196c1f" providerId="Windows Live" clId="Web-{AA9020F3-F7F1-45F5-97A5-782DB0F68855}" dt="2023-05-21T15:35:49.856" v="118"/>
          <ac:grpSpMkLst>
            <pc:docMk/>
            <pc:sldMk cId="508154036" sldId="265"/>
            <ac:grpSpMk id="31" creationId="{1DE889C7-FAD6-4397-98E2-05D503484459}"/>
          </ac:grpSpMkLst>
        </pc:grpChg>
        <pc:grpChg chg="add">
          <ac:chgData name="ус анфиса" userId="26834a518c196c1f" providerId="Windows Live" clId="Web-{AA9020F3-F7F1-45F5-97A5-782DB0F68855}" dt="2023-05-21T15:59:34.807" v="298"/>
          <ac:grpSpMkLst>
            <pc:docMk/>
            <pc:sldMk cId="508154036" sldId="265"/>
            <ac:grpSpMk id="52" creationId="{A57D8C8E-634E-4E83-9657-225A4DFE47ED}"/>
          </ac:grpSpMkLst>
        </pc:grpChg>
        <pc:graphicFrameChg chg="add del mod ord modGraphic">
          <ac:chgData name="ус анфиса" userId="26834a518c196c1f" providerId="Windows Live" clId="Web-{AA9020F3-F7F1-45F5-97A5-782DB0F68855}" dt="2023-05-21T15:33:45.696" v="111"/>
          <ac:graphicFrameMkLst>
            <pc:docMk/>
            <pc:sldMk cId="508154036" sldId="265"/>
            <ac:graphicFrameMk id="8" creationId="{DECCC74E-8F58-6EBF-797C-BCFB4AA56683}"/>
          </ac:graphicFrameMkLst>
        </pc:graphicFrameChg>
        <pc:picChg chg="add del mod ord">
          <ac:chgData name="ус анфиса" userId="26834a518c196c1f" providerId="Windows Live" clId="Web-{AA9020F3-F7F1-45F5-97A5-782DB0F68855}" dt="2023-05-21T15:29:28.047" v="91"/>
          <ac:picMkLst>
            <pc:docMk/>
            <pc:sldMk cId="508154036" sldId="265"/>
            <ac:picMk id="4" creationId="{CDE3B632-5426-1DA5-EC82-E95E929DDC36}"/>
          </ac:picMkLst>
        </pc:picChg>
        <pc:picChg chg="add del mod ord">
          <ac:chgData name="ус анфиса" userId="26834a518c196c1f" providerId="Windows Live" clId="Web-{AA9020F3-F7F1-45F5-97A5-782DB0F68855}" dt="2023-05-21T15:49:28.554" v="175"/>
          <ac:picMkLst>
            <pc:docMk/>
            <pc:sldMk cId="508154036" sldId="265"/>
            <ac:picMk id="7" creationId="{757E6CF5-AF29-7A2E-F633-FCDD646C29DB}"/>
          </ac:picMkLst>
        </pc:picChg>
        <pc:picChg chg="add mod ord">
          <ac:chgData name="ус анфиса" userId="26834a518c196c1f" providerId="Windows Live" clId="Web-{AA9020F3-F7F1-45F5-97A5-782DB0F68855}" dt="2023-05-21T16:01:20.170" v="319" actId="1076"/>
          <ac:picMkLst>
            <pc:docMk/>
            <pc:sldMk cId="508154036" sldId="265"/>
            <ac:picMk id="22" creationId="{894C7E79-2CD1-6EEE-F83E-573B5E6917B2}"/>
          </ac:picMkLst>
        </pc:picChg>
        <pc:picChg chg="add del mod ord">
          <ac:chgData name="ус анфиса" userId="26834a518c196c1f" providerId="Windows Live" clId="Web-{AA9020F3-F7F1-45F5-97A5-782DB0F68855}" dt="2023-05-21T15:35:47.746" v="117"/>
          <ac:picMkLst>
            <pc:docMk/>
            <pc:sldMk cId="508154036" sldId="265"/>
            <ac:picMk id="23" creationId="{05931112-AD2B-55ED-91B1-7C874C2E73BC}"/>
          </ac:picMkLst>
        </pc:picChg>
        <pc:picChg chg="add mod">
          <ac:chgData name="ус анфиса" userId="26834a518c196c1f" providerId="Windows Live" clId="Web-{AA9020F3-F7F1-45F5-97A5-782DB0F68855}" dt="2023-05-21T16:01:27.092" v="323" actId="1076"/>
          <ac:picMkLst>
            <pc:docMk/>
            <pc:sldMk cId="508154036" sldId="265"/>
            <ac:picMk id="24" creationId="{EA3EB037-F2C3-C81C-9E57-BD0FE2AAB81E}"/>
          </ac:picMkLst>
        </pc:picChg>
        <pc:picChg chg="add mod ord">
          <ac:chgData name="ус анфиса" userId="26834a518c196c1f" providerId="Windows Live" clId="Web-{AA9020F3-F7F1-45F5-97A5-782DB0F68855}" dt="2023-05-21T16:01:18.654" v="318" actId="1076"/>
          <ac:picMkLst>
            <pc:docMk/>
            <pc:sldMk cId="508154036" sldId="265"/>
            <ac:picMk id="25" creationId="{989212CC-2895-11E5-E7BB-3F92D9133B51}"/>
          </ac:picMkLst>
        </pc:picChg>
      </pc:sldChg>
      <pc:sldChg chg="addSp delSp modSp new mod setBg">
        <pc:chgData name="ус анфиса" userId="26834a518c196c1f" providerId="Windows Live" clId="Web-{AA9020F3-F7F1-45F5-97A5-782DB0F68855}" dt="2023-05-21T16:06:00.804" v="342"/>
        <pc:sldMkLst>
          <pc:docMk/>
          <pc:sldMk cId="1097067822" sldId="266"/>
        </pc:sldMkLst>
        <pc:spChg chg="mod">
          <ac:chgData name="ус анфиса" userId="26834a518c196c1f" providerId="Windows Live" clId="Web-{AA9020F3-F7F1-45F5-97A5-782DB0F68855}" dt="2023-05-21T16:06:00.804" v="342"/>
          <ac:spMkLst>
            <pc:docMk/>
            <pc:sldMk cId="1097067822" sldId="266"/>
            <ac:spMk id="2" creationId="{6DB4C570-7014-62BA-781A-2E6CDBDF2677}"/>
          </ac:spMkLst>
        </pc:spChg>
        <pc:spChg chg="del">
          <ac:chgData name="ус анфиса" userId="26834a518c196c1f" providerId="Windows Live" clId="Web-{AA9020F3-F7F1-45F5-97A5-782DB0F68855}" dt="2023-05-21T16:03:32.877" v="329"/>
          <ac:spMkLst>
            <pc:docMk/>
            <pc:sldMk cId="1097067822" sldId="266"/>
            <ac:spMk id="3" creationId="{1A7086C7-2C4B-EBBE-A126-B1B999FDA4BF}"/>
          </ac:spMkLst>
        </pc:spChg>
        <pc:spChg chg="add">
          <ac:chgData name="ус анфиса" userId="26834a518c196c1f" providerId="Windows Live" clId="Web-{AA9020F3-F7F1-45F5-97A5-782DB0F68855}" dt="2023-05-21T16:06:00.804" v="342"/>
          <ac:spMkLst>
            <pc:docMk/>
            <pc:sldMk cId="1097067822" sldId="266"/>
            <ac:spMk id="9" creationId="{19D32F93-50AC-4C46-A5DB-291C60DDB7BD}"/>
          </ac:spMkLst>
        </pc:spChg>
        <pc:spChg chg="add">
          <ac:chgData name="ус анфиса" userId="26834a518c196c1f" providerId="Windows Live" clId="Web-{AA9020F3-F7F1-45F5-97A5-782DB0F68855}" dt="2023-05-21T16:06:00.804" v="342"/>
          <ac:spMkLst>
            <pc:docMk/>
            <pc:sldMk cId="1097067822" sldId="266"/>
            <ac:spMk id="11" creationId="{86FD7672-78BE-4D6F-A711-2CDB79B52DFF}"/>
          </ac:spMkLst>
        </pc:spChg>
        <pc:spChg chg="add">
          <ac:chgData name="ус анфиса" userId="26834a518c196c1f" providerId="Windows Live" clId="Web-{AA9020F3-F7F1-45F5-97A5-782DB0F68855}" dt="2023-05-21T16:06:00.804" v="342"/>
          <ac:spMkLst>
            <pc:docMk/>
            <pc:sldMk cId="1097067822" sldId="266"/>
            <ac:spMk id="13" creationId="{827DC2C4-B485-428A-BF4A-472D2967F47F}"/>
          </ac:spMkLst>
        </pc:spChg>
        <pc:spChg chg="add">
          <ac:chgData name="ус анфиса" userId="26834a518c196c1f" providerId="Windows Live" clId="Web-{AA9020F3-F7F1-45F5-97A5-782DB0F68855}" dt="2023-05-21T16:06:00.804" v="342"/>
          <ac:spMkLst>
            <pc:docMk/>
            <pc:sldMk cId="1097067822" sldId="266"/>
            <ac:spMk id="15" creationId="{4A62647B-1222-407C-8740-5A497612B1F5}"/>
          </ac:spMkLst>
        </pc:spChg>
        <pc:picChg chg="add mod ord">
          <ac:chgData name="ус анфиса" userId="26834a518c196c1f" providerId="Windows Live" clId="Web-{AA9020F3-F7F1-45F5-97A5-782DB0F68855}" dt="2023-05-21T16:06:00.804" v="342"/>
          <ac:picMkLst>
            <pc:docMk/>
            <pc:sldMk cId="1097067822" sldId="266"/>
            <ac:picMk id="4" creationId="{3EA23A3A-B680-6B07-7253-BF1D25D66C19}"/>
          </ac:picMkLst>
        </pc:picChg>
      </pc:sldChg>
      <pc:sldChg chg="addSp delSp modSp new mod ord setBg">
        <pc:chgData name="ус анфиса" userId="26834a518c196c1f" providerId="Windows Live" clId="Web-{AA9020F3-F7F1-45F5-97A5-782DB0F68855}" dt="2023-05-21T17:12:26.240" v="375"/>
        <pc:sldMkLst>
          <pc:docMk/>
          <pc:sldMk cId="235558839" sldId="267"/>
        </pc:sldMkLst>
        <pc:spChg chg="del mod">
          <ac:chgData name="ус анфиса" userId="26834a518c196c1f" providerId="Windows Live" clId="Web-{AA9020F3-F7F1-45F5-97A5-782DB0F68855}" dt="2023-05-21T17:12:26.240" v="375"/>
          <ac:spMkLst>
            <pc:docMk/>
            <pc:sldMk cId="235558839" sldId="267"/>
            <ac:spMk id="2" creationId="{44364DE3-7C83-9CEB-5B0A-9EE9FB0F24F3}"/>
          </ac:spMkLst>
        </pc:spChg>
        <pc:spChg chg="del">
          <ac:chgData name="ус анфиса" userId="26834a518c196c1f" providerId="Windows Live" clId="Web-{AA9020F3-F7F1-45F5-97A5-782DB0F68855}" dt="2023-05-21T17:11:49.973" v="370"/>
          <ac:spMkLst>
            <pc:docMk/>
            <pc:sldMk cId="235558839" sldId="267"/>
            <ac:spMk id="3" creationId="{5CFBE377-9862-439F-7F81-B177D904DAD1}"/>
          </ac:spMkLst>
        </pc:spChg>
        <pc:spChg chg="add">
          <ac:chgData name="ус анфиса" userId="26834a518c196c1f" providerId="Windows Live" clId="Web-{AA9020F3-F7F1-45F5-97A5-782DB0F68855}" dt="2023-05-21T17:12:26.240" v="375"/>
          <ac:spMkLst>
            <pc:docMk/>
            <pc:sldMk cId="235558839" sldId="267"/>
            <ac:spMk id="9" creationId="{32BC26D8-82FB-445E-AA49-62A77D7C1EE0}"/>
          </ac:spMkLst>
        </pc:spChg>
        <pc:spChg chg="add">
          <ac:chgData name="ус анфиса" userId="26834a518c196c1f" providerId="Windows Live" clId="Web-{AA9020F3-F7F1-45F5-97A5-782DB0F68855}" dt="2023-05-21T17:12:26.240" v="375"/>
          <ac:spMkLst>
            <pc:docMk/>
            <pc:sldMk cId="235558839" sldId="267"/>
            <ac:spMk id="11" creationId="{CB44330D-EA18-4254-AA95-EB49948539B8}"/>
          </ac:spMkLst>
        </pc:spChg>
        <pc:picChg chg="add mod ord">
          <ac:chgData name="ус анфиса" userId="26834a518c196c1f" providerId="Windows Live" clId="Web-{AA9020F3-F7F1-45F5-97A5-782DB0F68855}" dt="2023-05-21T17:12:26.240" v="375"/>
          <ac:picMkLst>
            <pc:docMk/>
            <pc:sldMk cId="235558839" sldId="267"/>
            <ac:picMk id="4" creationId="{9E9F0EE9-93DA-C458-4968-48035E30E73A}"/>
          </ac:picMkLst>
        </pc:picChg>
      </pc:sldChg>
      <pc:sldChg chg="new del">
        <pc:chgData name="ус анфиса" userId="26834a518c196c1f" providerId="Windows Live" clId="Web-{AA9020F3-F7F1-45F5-97A5-782DB0F68855}" dt="2023-05-21T16:11:09.876" v="350"/>
        <pc:sldMkLst>
          <pc:docMk/>
          <pc:sldMk cId="1464999861" sldId="267"/>
        </pc:sldMkLst>
      </pc:sldChg>
      <pc:sldChg chg="addSp delSp modSp new mod setBg">
        <pc:chgData name="ус анфиса" userId="26834a518c196c1f" providerId="Windows Live" clId="Web-{AA9020F3-F7F1-45F5-97A5-782DB0F68855}" dt="2023-05-21T17:19:10.724" v="402"/>
        <pc:sldMkLst>
          <pc:docMk/>
          <pc:sldMk cId="3532614297" sldId="268"/>
        </pc:sldMkLst>
        <pc:spChg chg="mod">
          <ac:chgData name="ус анфиса" userId="26834a518c196c1f" providerId="Windows Live" clId="Web-{AA9020F3-F7F1-45F5-97A5-782DB0F68855}" dt="2023-05-21T17:19:10.724" v="402"/>
          <ac:spMkLst>
            <pc:docMk/>
            <pc:sldMk cId="3532614297" sldId="268"/>
            <ac:spMk id="2" creationId="{7EDE8E86-1FA5-3371-50E8-BFE30D74A173}"/>
          </ac:spMkLst>
        </pc:spChg>
        <pc:spChg chg="del mod">
          <ac:chgData name="ус анфиса" userId="26834a518c196c1f" providerId="Windows Live" clId="Web-{AA9020F3-F7F1-45F5-97A5-782DB0F68855}" dt="2023-05-21T17:17:36.611" v="383"/>
          <ac:spMkLst>
            <pc:docMk/>
            <pc:sldMk cId="3532614297" sldId="268"/>
            <ac:spMk id="3" creationId="{995BB752-D81D-A0CE-A701-83859CF5AC35}"/>
          </ac:spMkLst>
        </pc:spChg>
        <pc:spChg chg="add del">
          <ac:chgData name="ус анфиса" userId="26834a518c196c1f" providerId="Windows Live" clId="Web-{AA9020F3-F7F1-45F5-97A5-782DB0F68855}" dt="2023-05-21T17:19:10.724" v="402"/>
          <ac:spMkLst>
            <pc:docMk/>
            <pc:sldMk cId="3532614297" sldId="268"/>
            <ac:spMk id="9" creationId="{50A3C1AB-1153-42D2-8378-34B849C1C4B6}"/>
          </ac:spMkLst>
        </pc:spChg>
        <pc:spChg chg="add del">
          <ac:chgData name="ус анфиса" userId="26834a518c196c1f" providerId="Windows Live" clId="Web-{AA9020F3-F7F1-45F5-97A5-782DB0F68855}" dt="2023-05-21T17:19:10.724" v="402"/>
          <ac:spMkLst>
            <pc:docMk/>
            <pc:sldMk cId="3532614297" sldId="268"/>
            <ac:spMk id="11" creationId="{A3473CF9-37EB-43E7-89EF-D2D1C53D1DAC}"/>
          </ac:spMkLst>
        </pc:spChg>
        <pc:spChg chg="add del">
          <ac:chgData name="ус анфиса" userId="26834a518c196c1f" providerId="Windows Live" clId="Web-{AA9020F3-F7F1-45F5-97A5-782DB0F68855}" dt="2023-05-21T17:19:10.724" v="402"/>
          <ac:spMkLst>
            <pc:docMk/>
            <pc:sldMk cId="3532614297" sldId="268"/>
            <ac:spMk id="13" creationId="{586B4EF9-43BA-4655-A6FF-1D8E21574C95}"/>
          </ac:spMkLst>
        </pc:spChg>
        <pc:picChg chg="add mod ord">
          <ac:chgData name="ус анфиса" userId="26834a518c196c1f" providerId="Windows Live" clId="Web-{AA9020F3-F7F1-45F5-97A5-782DB0F68855}" dt="2023-05-21T17:19:10.724" v="402"/>
          <ac:picMkLst>
            <pc:docMk/>
            <pc:sldMk cId="3532614297" sldId="268"/>
            <ac:picMk id="4" creationId="{004C7E1B-6EE8-B927-136C-71A39C015926}"/>
          </ac:picMkLst>
        </pc:picChg>
      </pc:sldChg>
    </pc:docChg>
  </pc:docChgLst>
  <pc:docChgLst>
    <pc:chgData name="ус анфиса" userId="26834a518c196c1f" providerId="Windows Live" clId="Web-{1A8CBC60-E5EF-4B34-A439-16792E48058D}"/>
    <pc:docChg chg="addSld modSld sldOrd modMainMaster">
      <pc:chgData name="ус анфиса" userId="26834a518c196c1f" providerId="Windows Live" clId="Web-{1A8CBC60-E5EF-4B34-A439-16792E48058D}" dt="2023-05-21T19:20:21.686" v="344"/>
      <pc:docMkLst>
        <pc:docMk/>
      </pc:docMkLst>
      <pc:sldChg chg="modTransition">
        <pc:chgData name="ус анфиса" userId="26834a518c196c1f" providerId="Windows Live" clId="Web-{1A8CBC60-E5EF-4B34-A439-16792E48058D}" dt="2023-05-21T18:03:31.137" v="29"/>
        <pc:sldMkLst>
          <pc:docMk/>
          <pc:sldMk cId="1351651579" sldId="256"/>
        </pc:sldMkLst>
      </pc:sldChg>
      <pc:sldChg chg="modTransition">
        <pc:chgData name="ус анфиса" userId="26834a518c196c1f" providerId="Windows Live" clId="Web-{1A8CBC60-E5EF-4B34-A439-16792E48058D}" dt="2023-05-21T18:03:42.340" v="31"/>
        <pc:sldMkLst>
          <pc:docMk/>
          <pc:sldMk cId="3388637529" sldId="257"/>
        </pc:sldMkLst>
      </pc:sldChg>
      <pc:sldChg chg="modTransition">
        <pc:chgData name="ус анфиса" userId="26834a518c196c1f" providerId="Windows Live" clId="Web-{1A8CBC60-E5EF-4B34-A439-16792E48058D}" dt="2023-05-21T18:03:53.434" v="33"/>
        <pc:sldMkLst>
          <pc:docMk/>
          <pc:sldMk cId="92562249" sldId="258"/>
        </pc:sldMkLst>
      </pc:sldChg>
      <pc:sldChg chg="modTransition">
        <pc:chgData name="ус анфиса" userId="26834a518c196c1f" providerId="Windows Live" clId="Web-{1A8CBC60-E5EF-4B34-A439-16792E48058D}" dt="2023-05-21T18:04:06.856" v="36"/>
        <pc:sldMkLst>
          <pc:docMk/>
          <pc:sldMk cId="117700184" sldId="259"/>
        </pc:sldMkLst>
      </pc:sldChg>
      <pc:sldChg chg="modTransition">
        <pc:chgData name="ус анфиса" userId="26834a518c196c1f" providerId="Windows Live" clId="Web-{1A8CBC60-E5EF-4B34-A439-16792E48058D}" dt="2023-05-21T18:04:58.123" v="43"/>
        <pc:sldMkLst>
          <pc:docMk/>
          <pc:sldMk cId="3737400282" sldId="262"/>
        </pc:sldMkLst>
      </pc:sldChg>
      <pc:sldChg chg="modTransition">
        <pc:chgData name="ус анфиса" userId="26834a518c196c1f" providerId="Windows Live" clId="Web-{1A8CBC60-E5EF-4B34-A439-16792E48058D}" dt="2023-05-21T18:05:05.670" v="44"/>
        <pc:sldMkLst>
          <pc:docMk/>
          <pc:sldMk cId="1741352598" sldId="263"/>
        </pc:sldMkLst>
      </pc:sldChg>
      <pc:sldChg chg="modTransition">
        <pc:chgData name="ус анфиса" userId="26834a518c196c1f" providerId="Windows Live" clId="Web-{1A8CBC60-E5EF-4B34-A439-16792E48058D}" dt="2023-05-21T18:10:58.599" v="54"/>
        <pc:sldMkLst>
          <pc:docMk/>
          <pc:sldMk cId="2481959121" sldId="264"/>
        </pc:sldMkLst>
      </pc:sldChg>
      <pc:sldChg chg="modTransition">
        <pc:chgData name="ус анфиса" userId="26834a518c196c1f" providerId="Windows Live" clId="Web-{1A8CBC60-E5EF-4B34-A439-16792E48058D}" dt="2023-05-21T18:05:14.155" v="45"/>
        <pc:sldMkLst>
          <pc:docMk/>
          <pc:sldMk cId="508154036" sldId="265"/>
        </pc:sldMkLst>
      </pc:sldChg>
      <pc:sldChg chg="modTransition">
        <pc:chgData name="ус анфиса" userId="26834a518c196c1f" providerId="Windows Live" clId="Web-{1A8CBC60-E5EF-4B34-A439-16792E48058D}" dt="2023-05-21T18:05:22.889" v="46"/>
        <pc:sldMkLst>
          <pc:docMk/>
          <pc:sldMk cId="1097067822" sldId="266"/>
        </pc:sldMkLst>
      </pc:sldChg>
      <pc:sldChg chg="modTransition">
        <pc:chgData name="ус анфиса" userId="26834a518c196c1f" providerId="Windows Live" clId="Web-{1A8CBC60-E5EF-4B34-A439-16792E48058D}" dt="2023-05-21T18:05:30.499" v="47"/>
        <pc:sldMkLst>
          <pc:docMk/>
          <pc:sldMk cId="235558839" sldId="267"/>
        </pc:sldMkLst>
      </pc:sldChg>
      <pc:sldChg chg="modTransition">
        <pc:chgData name="ус анфиса" userId="26834a518c196c1f" providerId="Windows Live" clId="Web-{1A8CBC60-E5EF-4B34-A439-16792E48058D}" dt="2023-05-21T19:05:48.699" v="324"/>
        <pc:sldMkLst>
          <pc:docMk/>
          <pc:sldMk cId="3532614297" sldId="268"/>
        </pc:sldMkLst>
      </pc:sldChg>
      <pc:sldChg chg="addSp delSp modSp new mod ord modTransition setBg setClrOvrMap">
        <pc:chgData name="ус анфиса" userId="26834a518c196c1f" providerId="Windows Live" clId="Web-{1A8CBC60-E5EF-4B34-A439-16792E48058D}" dt="2023-05-21T19:06:08.777" v="327"/>
        <pc:sldMkLst>
          <pc:docMk/>
          <pc:sldMk cId="1254572033" sldId="269"/>
        </pc:sldMkLst>
        <pc:spChg chg="add del mod ord">
          <ac:chgData name="ус анфиса" userId="26834a518c196c1f" providerId="Windows Live" clId="Web-{1A8CBC60-E5EF-4B34-A439-16792E48058D}" dt="2023-05-21T18:19:24.110" v="121" actId="20577"/>
          <ac:spMkLst>
            <pc:docMk/>
            <pc:sldMk cId="1254572033" sldId="269"/>
            <ac:spMk id="2" creationId="{9C1FDB63-69FB-0B7A-543B-FA54D74E8A19}"/>
          </ac:spMkLst>
        </pc:spChg>
        <pc:spChg chg="add del">
          <ac:chgData name="ус анфиса" userId="26834a518c196c1f" providerId="Windows Live" clId="Web-{1A8CBC60-E5EF-4B34-A439-16792E48058D}" dt="2023-05-21T18:18:35.890" v="106"/>
          <ac:spMkLst>
            <pc:docMk/>
            <pc:sldMk cId="1254572033" sldId="269"/>
            <ac:spMk id="3" creationId="{410351C5-8042-B3DF-8621-02F4BD40F8B8}"/>
          </ac:spMkLst>
        </pc:spChg>
        <pc:spChg chg="add del mod">
          <ac:chgData name="ус анфиса" userId="26834a518c196c1f" providerId="Windows Live" clId="Web-{1A8CBC60-E5EF-4B34-A439-16792E48058D}" dt="2023-05-21T18:18:26.218" v="103"/>
          <ac:spMkLst>
            <pc:docMk/>
            <pc:sldMk cId="1254572033" sldId="269"/>
            <ac:spMk id="6" creationId="{C9BE6956-7898-C0A6-0B7E-DD9B47FA3CC5}"/>
          </ac:spMkLst>
        </pc:spChg>
        <pc:spChg chg="add del">
          <ac:chgData name="ус анфиса" userId="26834a518c196c1f" providerId="Windows Live" clId="Web-{1A8CBC60-E5EF-4B34-A439-16792E48058D}" dt="2023-05-21T18:18:27.609" v="104"/>
          <ac:spMkLst>
            <pc:docMk/>
            <pc:sldMk cId="1254572033" sldId="269"/>
            <ac:spMk id="9" creationId="{32BC26D8-82FB-445E-AA49-62A77D7C1EE0}"/>
          </ac:spMkLst>
        </pc:spChg>
        <pc:spChg chg="add del">
          <ac:chgData name="ус анфиса" userId="26834a518c196c1f" providerId="Windows Live" clId="Web-{1A8CBC60-E5EF-4B34-A439-16792E48058D}" dt="2023-05-21T18:18:27.609" v="104"/>
          <ac:spMkLst>
            <pc:docMk/>
            <pc:sldMk cId="1254572033" sldId="269"/>
            <ac:spMk id="11" creationId="{CB44330D-EA18-4254-AA95-EB49948539B8}"/>
          </ac:spMkLst>
        </pc:spChg>
        <pc:spChg chg="add">
          <ac:chgData name="ус анфиса" userId="26834a518c196c1f" providerId="Windows Live" clId="Web-{1A8CBC60-E5EF-4B34-A439-16792E48058D}" dt="2023-05-21T18:19:17.516" v="120"/>
          <ac:spMkLst>
            <pc:docMk/>
            <pc:sldMk cId="1254572033" sldId="269"/>
            <ac:spMk id="12" creationId="{0671A8AE-40A1-4631-A6B8-581AFF065482}"/>
          </ac:spMkLst>
        </pc:spChg>
        <pc:spChg chg="add">
          <ac:chgData name="ус анфиса" userId="26834a518c196c1f" providerId="Windows Live" clId="Web-{1A8CBC60-E5EF-4B34-A439-16792E48058D}" dt="2023-05-21T18:19:17.516" v="120"/>
          <ac:spMkLst>
            <pc:docMk/>
            <pc:sldMk cId="1254572033" sldId="269"/>
            <ac:spMk id="14" creationId="{AB58EF07-17C2-48CF-ABB0-EEF1F17CB8F0}"/>
          </ac:spMkLst>
        </pc:spChg>
        <pc:spChg chg="add">
          <ac:chgData name="ус анфиса" userId="26834a518c196c1f" providerId="Windows Live" clId="Web-{1A8CBC60-E5EF-4B34-A439-16792E48058D}" dt="2023-05-21T18:19:17.516" v="120"/>
          <ac:spMkLst>
            <pc:docMk/>
            <pc:sldMk cId="1254572033" sldId="269"/>
            <ac:spMk id="16" creationId="{AF2F604E-43BE-4DC3-B983-E071523364F8}"/>
          </ac:spMkLst>
        </pc:spChg>
        <pc:spChg chg="add">
          <ac:chgData name="ус анфиса" userId="26834a518c196c1f" providerId="Windows Live" clId="Web-{1A8CBC60-E5EF-4B34-A439-16792E48058D}" dt="2023-05-21T18:19:17.516" v="120"/>
          <ac:spMkLst>
            <pc:docMk/>
            <pc:sldMk cId="1254572033" sldId="269"/>
            <ac:spMk id="18" creationId="{08C9B587-E65E-4B52-B37C-ABEBB6E87928}"/>
          </ac:spMkLst>
        </pc:spChg>
        <pc:picChg chg="add del mod ord">
          <ac:chgData name="ус анфиса" userId="26834a518c196c1f" providerId="Windows Live" clId="Web-{1A8CBC60-E5EF-4B34-A439-16792E48058D}" dt="2023-05-21T18:18:30.062" v="105"/>
          <ac:picMkLst>
            <pc:docMk/>
            <pc:sldMk cId="1254572033" sldId="269"/>
            <ac:picMk id="4" creationId="{E4052C02-D4DC-3065-3DCB-D8936EB8BCC5}"/>
          </ac:picMkLst>
        </pc:picChg>
        <pc:picChg chg="add mod ord">
          <ac:chgData name="ус анфиса" userId="26834a518c196c1f" providerId="Windows Live" clId="Web-{1A8CBC60-E5EF-4B34-A439-16792E48058D}" dt="2023-05-21T18:19:17.516" v="120"/>
          <ac:picMkLst>
            <pc:docMk/>
            <pc:sldMk cId="1254572033" sldId="269"/>
            <ac:picMk id="7" creationId="{5A6B2BE3-7A0A-6B82-4C96-636F52AEDBEA}"/>
          </ac:picMkLst>
        </pc:picChg>
      </pc:sldChg>
      <pc:sldChg chg="addSp delSp modSp new mod modTransition setBg">
        <pc:chgData name="ус анфиса" userId="26834a518c196c1f" providerId="Windows Live" clId="Web-{1A8CBC60-E5EF-4B34-A439-16792E48058D}" dt="2023-05-21T19:20:21.686" v="344"/>
        <pc:sldMkLst>
          <pc:docMk/>
          <pc:sldMk cId="3519667828" sldId="270"/>
        </pc:sldMkLst>
        <pc:spChg chg="mod">
          <ac:chgData name="ус анфиса" userId="26834a518c196c1f" providerId="Windows Live" clId="Web-{1A8CBC60-E5EF-4B34-A439-16792E48058D}" dt="2023-05-21T19:19:56.920" v="342"/>
          <ac:spMkLst>
            <pc:docMk/>
            <pc:sldMk cId="3519667828" sldId="270"/>
            <ac:spMk id="2" creationId="{88D5E086-E304-9FF4-D0D3-CC684DDE36F1}"/>
          </ac:spMkLst>
        </pc:spChg>
        <pc:spChg chg="mod ord">
          <ac:chgData name="ус анфиса" userId="26834a518c196c1f" providerId="Windows Live" clId="Web-{1A8CBC60-E5EF-4B34-A439-16792E48058D}" dt="2023-05-21T19:19:56.920" v="342"/>
          <ac:spMkLst>
            <pc:docMk/>
            <pc:sldMk cId="3519667828" sldId="270"/>
            <ac:spMk id="3" creationId="{93F91397-1185-F666-A271-8C93F290989C}"/>
          </ac:spMkLst>
        </pc:spChg>
        <pc:spChg chg="add del">
          <ac:chgData name="ус анфиса" userId="26834a518c196c1f" providerId="Windows Live" clId="Web-{1A8CBC60-E5EF-4B34-A439-16792E48058D}" dt="2023-05-21T18:58:28.690" v="308"/>
          <ac:spMkLst>
            <pc:docMk/>
            <pc:sldMk cId="3519667828" sldId="270"/>
            <ac:spMk id="8" creationId="{E8A8EAB8-D2FF-444D-B34B-7D32F106AD0E}"/>
          </ac:spMkLst>
        </pc:spChg>
        <pc:spChg chg="add del">
          <ac:chgData name="ус анфиса" userId="26834a518c196c1f" providerId="Windows Live" clId="Web-{1A8CBC60-E5EF-4B34-A439-16792E48058D}" dt="2023-05-21T18:59:40.426" v="311"/>
          <ac:spMkLst>
            <pc:docMk/>
            <pc:sldMk cId="3519667828" sldId="270"/>
            <ac:spMk id="17" creationId="{F13C74B1-5B17-4795-BED0-7140497B445A}"/>
          </ac:spMkLst>
        </pc:spChg>
        <pc:spChg chg="add del">
          <ac:chgData name="ус анфиса" userId="26834a518c196c1f" providerId="Windows Live" clId="Web-{1A8CBC60-E5EF-4B34-A439-16792E48058D}" dt="2023-05-21T18:59:40.426" v="311"/>
          <ac:spMkLst>
            <pc:docMk/>
            <pc:sldMk cId="3519667828" sldId="270"/>
            <ac:spMk id="19" creationId="{D4974D33-8DC5-464E-8C6D-BE58F0669C17}"/>
          </ac:spMkLst>
        </pc:spChg>
        <pc:spChg chg="add del">
          <ac:chgData name="ус анфиса" userId="26834a518c196c1f" providerId="Windows Live" clId="Web-{1A8CBC60-E5EF-4B34-A439-16792E48058D}" dt="2023-05-21T19:00:32.270" v="314"/>
          <ac:spMkLst>
            <pc:docMk/>
            <pc:sldMk cId="3519667828" sldId="270"/>
            <ac:spMk id="24" creationId="{04812C46-200A-4DEB-A05E-3ED6C68C2387}"/>
          </ac:spMkLst>
        </pc:spChg>
        <pc:spChg chg="add del">
          <ac:chgData name="ус анфиса" userId="26834a518c196c1f" providerId="Windows Live" clId="Web-{1A8CBC60-E5EF-4B34-A439-16792E48058D}" dt="2023-05-21T19:00:32.270" v="314"/>
          <ac:spMkLst>
            <pc:docMk/>
            <pc:sldMk cId="3519667828" sldId="270"/>
            <ac:spMk id="26" creationId="{D1EA859B-E555-4109-94F3-6700E046E008}"/>
          </ac:spMkLst>
        </pc:spChg>
        <pc:spChg chg="add del">
          <ac:chgData name="ус анфиса" userId="26834a518c196c1f" providerId="Windows Live" clId="Web-{1A8CBC60-E5EF-4B34-A439-16792E48058D}" dt="2023-05-21T19:01:26.522" v="319"/>
          <ac:spMkLst>
            <pc:docMk/>
            <pc:sldMk cId="3519667828" sldId="270"/>
            <ac:spMk id="31" creationId="{375B19E4-0108-41C4-8DB1-11BAE0B49D9B}"/>
          </ac:spMkLst>
        </pc:spChg>
        <pc:spChg chg="add del">
          <ac:chgData name="ус анфиса" userId="26834a518c196c1f" providerId="Windows Live" clId="Web-{1A8CBC60-E5EF-4B34-A439-16792E48058D}" dt="2023-05-21T19:01:26.506" v="318"/>
          <ac:spMkLst>
            <pc:docMk/>
            <pc:sldMk cId="3519667828" sldId="270"/>
            <ac:spMk id="40" creationId="{E7CE7EBF-6507-4926-8AE2-45D418E49E39}"/>
          </ac:spMkLst>
        </pc:spChg>
        <pc:spChg chg="add del">
          <ac:chgData name="ус анфиса" userId="26834a518c196c1f" providerId="Windows Live" clId="Web-{1A8CBC60-E5EF-4B34-A439-16792E48058D}" dt="2023-05-21T19:02:00.616" v="322"/>
          <ac:spMkLst>
            <pc:docMk/>
            <pc:sldMk cId="3519667828" sldId="270"/>
            <ac:spMk id="54" creationId="{04812C46-200A-4DEB-A05E-3ED6C68C2387}"/>
          </ac:spMkLst>
        </pc:spChg>
        <pc:spChg chg="add del">
          <ac:chgData name="ус анфиса" userId="26834a518c196c1f" providerId="Windows Live" clId="Web-{1A8CBC60-E5EF-4B34-A439-16792E48058D}" dt="2023-05-21T19:02:00.616" v="322"/>
          <ac:spMkLst>
            <pc:docMk/>
            <pc:sldMk cId="3519667828" sldId="270"/>
            <ac:spMk id="55" creationId="{D1EA859B-E555-4109-94F3-6700E046E008}"/>
          </ac:spMkLst>
        </pc:spChg>
        <pc:spChg chg="add del">
          <ac:chgData name="ус анфиса" userId="26834a518c196c1f" providerId="Windows Live" clId="Web-{1A8CBC60-E5EF-4B34-A439-16792E48058D}" dt="2023-05-21T19:12:39.364" v="335"/>
          <ac:spMkLst>
            <pc:docMk/>
            <pc:sldMk cId="3519667828" sldId="270"/>
            <ac:spMk id="60" creationId="{04812C46-200A-4DEB-A05E-3ED6C68C2387}"/>
          </ac:spMkLst>
        </pc:spChg>
        <pc:spChg chg="add del">
          <ac:chgData name="ус анфиса" userId="26834a518c196c1f" providerId="Windows Live" clId="Web-{1A8CBC60-E5EF-4B34-A439-16792E48058D}" dt="2023-05-21T19:12:39.364" v="335"/>
          <ac:spMkLst>
            <pc:docMk/>
            <pc:sldMk cId="3519667828" sldId="270"/>
            <ac:spMk id="62" creationId="{D1EA859B-E555-4109-94F3-6700E046E008}"/>
          </ac:spMkLst>
        </pc:spChg>
        <pc:spChg chg="add del">
          <ac:chgData name="ус анфиса" userId="26834a518c196c1f" providerId="Windows Live" clId="Web-{1A8CBC60-E5EF-4B34-A439-16792E48058D}" dt="2023-05-21T19:12:39.348" v="334"/>
          <ac:spMkLst>
            <pc:docMk/>
            <pc:sldMk cId="3519667828" sldId="270"/>
            <ac:spMk id="67" creationId="{1E020063-2385-44AC-BD67-258E1F0B9FCE}"/>
          </ac:spMkLst>
        </pc:spChg>
        <pc:spChg chg="add del">
          <ac:chgData name="ус анфиса" userId="26834a518c196c1f" providerId="Windows Live" clId="Web-{1A8CBC60-E5EF-4B34-A439-16792E48058D}" dt="2023-05-21T19:12:39.348" v="334"/>
          <ac:spMkLst>
            <pc:docMk/>
            <pc:sldMk cId="3519667828" sldId="270"/>
            <ac:spMk id="69" creationId="{7E014A0B-5338-4077-AFE9-A90D04D4492B}"/>
          </ac:spMkLst>
        </pc:spChg>
        <pc:spChg chg="add del">
          <ac:chgData name="ус анфиса" userId="26834a518c196c1f" providerId="Windows Live" clId="Web-{1A8CBC60-E5EF-4B34-A439-16792E48058D}" dt="2023-05-21T19:19:56.920" v="342"/>
          <ac:spMkLst>
            <pc:docMk/>
            <pc:sldMk cId="3519667828" sldId="270"/>
            <ac:spMk id="83" creationId="{743AA782-23D1-4521-8CAD-47662984AA08}"/>
          </ac:spMkLst>
        </pc:spChg>
        <pc:spChg chg="add del">
          <ac:chgData name="ус анфиса" userId="26834a518c196c1f" providerId="Windows Live" clId="Web-{1A8CBC60-E5EF-4B34-A439-16792E48058D}" dt="2023-05-21T19:19:56.920" v="342"/>
          <ac:spMkLst>
            <pc:docMk/>
            <pc:sldMk cId="3519667828" sldId="270"/>
            <ac:spMk id="84" creationId="{650D18FE-0824-4A46-B22C-A86B52E5780A}"/>
          </ac:spMkLst>
        </pc:spChg>
        <pc:spChg chg="add del">
          <ac:chgData name="ус анфиса" userId="26834a518c196c1f" providerId="Windows Live" clId="Web-{1A8CBC60-E5EF-4B34-A439-16792E48058D}" dt="2023-05-21T19:19:56.904" v="341"/>
          <ac:spMkLst>
            <pc:docMk/>
            <pc:sldMk cId="3519667828" sldId="270"/>
            <ac:spMk id="89" creationId="{1022CA72-2A63-428F-B586-37BA5AB6D265}"/>
          </ac:spMkLst>
        </pc:spChg>
        <pc:spChg chg="add del">
          <ac:chgData name="ус анфиса" userId="26834a518c196c1f" providerId="Windows Live" clId="Web-{1A8CBC60-E5EF-4B34-A439-16792E48058D}" dt="2023-05-21T19:19:56.904" v="341"/>
          <ac:spMkLst>
            <pc:docMk/>
            <pc:sldMk cId="3519667828" sldId="270"/>
            <ac:spMk id="91" creationId="{95C8260E-968F-44E8-A823-ABB431311926}"/>
          </ac:spMkLst>
        </pc:spChg>
        <pc:spChg chg="add del">
          <ac:chgData name="ус анфиса" userId="26834a518c196c1f" providerId="Windows Live" clId="Web-{1A8CBC60-E5EF-4B34-A439-16792E48058D}" dt="2023-05-21T19:19:56.904" v="341"/>
          <ac:spMkLst>
            <pc:docMk/>
            <pc:sldMk cId="3519667828" sldId="270"/>
            <ac:spMk id="93" creationId="{2C1BBA94-3F40-40AA-8BB9-E69E25E537C1}"/>
          </ac:spMkLst>
        </pc:spChg>
        <pc:spChg chg="add del">
          <ac:chgData name="ус анфиса" userId="26834a518c196c1f" providerId="Windows Live" clId="Web-{1A8CBC60-E5EF-4B34-A439-16792E48058D}" dt="2023-05-21T19:19:56.904" v="341"/>
          <ac:spMkLst>
            <pc:docMk/>
            <pc:sldMk cId="3519667828" sldId="270"/>
            <ac:spMk id="95" creationId="{FE43805F-24A6-46A4-B19B-54F28347355C}"/>
          </ac:spMkLst>
        </pc:spChg>
        <pc:spChg chg="add">
          <ac:chgData name="ус анфиса" userId="26834a518c196c1f" providerId="Windows Live" clId="Web-{1A8CBC60-E5EF-4B34-A439-16792E48058D}" dt="2023-05-21T19:19:56.920" v="342"/>
          <ac:spMkLst>
            <pc:docMk/>
            <pc:sldMk cId="3519667828" sldId="270"/>
            <ac:spMk id="97" creationId="{AB43E7DC-5101-4E7C-ADB5-596311F53DEA}"/>
          </ac:spMkLst>
        </pc:spChg>
        <pc:spChg chg="add">
          <ac:chgData name="ус анфиса" userId="26834a518c196c1f" providerId="Windows Live" clId="Web-{1A8CBC60-E5EF-4B34-A439-16792E48058D}" dt="2023-05-21T19:19:56.920" v="342"/>
          <ac:spMkLst>
            <pc:docMk/>
            <pc:sldMk cId="3519667828" sldId="270"/>
            <ac:spMk id="98" creationId="{1B8BCA7A-6464-4C53-A572-89B2B3C2D8D4}"/>
          </ac:spMkLst>
        </pc:spChg>
        <pc:grpChg chg="add del">
          <ac:chgData name="ус анфиса" userId="26834a518c196c1f" providerId="Windows Live" clId="Web-{1A8CBC60-E5EF-4B34-A439-16792E48058D}" dt="2023-05-21T19:01:26.506" v="318"/>
          <ac:grpSpMkLst>
            <pc:docMk/>
            <pc:sldMk cId="3519667828" sldId="270"/>
            <ac:grpSpMk id="44" creationId="{FE4B7072-C9A6-4251-BA84-44D05CBEFEEA}"/>
          </ac:grpSpMkLst>
        </pc:grpChg>
        <pc:grpChg chg="add del">
          <ac:chgData name="ус анфиса" userId="26834a518c196c1f" providerId="Windows Live" clId="Web-{1A8CBC60-E5EF-4B34-A439-16792E48058D}" dt="2023-05-21T19:01:26.506" v="318"/>
          <ac:grpSpMkLst>
            <pc:docMk/>
            <pc:sldMk cId="3519667828" sldId="270"/>
            <ac:grpSpMk id="50" creationId="{F7B2CF48-22E3-49C9-AC5B-605D6302162F}"/>
          </ac:grpSpMkLst>
        </pc:grpChg>
        <pc:grpChg chg="add del">
          <ac:chgData name="ус анфиса" userId="26834a518c196c1f" providerId="Windows Live" clId="Web-{1A8CBC60-E5EF-4B34-A439-16792E48058D}" dt="2023-05-21T19:12:39.348" v="334"/>
          <ac:grpSpMkLst>
            <pc:docMk/>
            <pc:sldMk cId="3519667828" sldId="270"/>
            <ac:grpSpMk id="71" creationId="{78127680-150F-4A90-9950-F66392578116}"/>
          </ac:grpSpMkLst>
        </pc:grpChg>
        <pc:grpChg chg="add del">
          <ac:chgData name="ус анфиса" userId="26834a518c196c1f" providerId="Windows Live" clId="Web-{1A8CBC60-E5EF-4B34-A439-16792E48058D}" dt="2023-05-21T19:12:39.348" v="334"/>
          <ac:grpSpMkLst>
            <pc:docMk/>
            <pc:sldMk cId="3519667828" sldId="270"/>
            <ac:grpSpMk id="77" creationId="{466920E5-8640-4C24-A775-8647637094A7}"/>
          </ac:grpSpMkLst>
        </pc:grpChg>
        <pc:picChg chg="add del mod">
          <ac:chgData name="ус анфиса" userId="26834a518c196c1f" providerId="Windows Live" clId="Web-{1A8CBC60-E5EF-4B34-A439-16792E48058D}" dt="2023-05-21T18:58:21.393" v="304"/>
          <ac:picMkLst>
            <pc:docMk/>
            <pc:sldMk cId="3519667828" sldId="270"/>
            <ac:picMk id="4" creationId="{2598CBE9-4A71-6370-C709-46F8FEFB14C8}"/>
          </ac:picMkLst>
        </pc:picChg>
        <pc:picChg chg="add del mod">
          <ac:chgData name="ус анфиса" userId="26834a518c196c1f" providerId="Windows Live" clId="Web-{1A8CBC60-E5EF-4B34-A439-16792E48058D}" dt="2023-05-21T18:58:22.987" v="306"/>
          <ac:picMkLst>
            <pc:docMk/>
            <pc:sldMk cId="3519667828" sldId="270"/>
            <ac:picMk id="5" creationId="{843AE722-53C1-692B-88EE-A94023664095}"/>
          </ac:picMkLst>
        </pc:picChg>
        <pc:picChg chg="add del mod">
          <ac:chgData name="ус анфиса" userId="26834a518c196c1f" providerId="Windows Live" clId="Web-{1A8CBC60-E5EF-4B34-A439-16792E48058D}" dt="2023-05-21T18:59:30.675" v="309"/>
          <ac:picMkLst>
            <pc:docMk/>
            <pc:sldMk cId="3519667828" sldId="270"/>
            <ac:picMk id="6" creationId="{8B834290-3794-E6F1-0E20-3E5C43AAE145}"/>
          </ac:picMkLst>
        </pc:picChg>
        <pc:picChg chg="add del mod ord">
          <ac:chgData name="ус анфиса" userId="26834a518c196c1f" providerId="Windows Live" clId="Web-{1A8CBC60-E5EF-4B34-A439-16792E48058D}" dt="2023-05-21T19:00:16.629" v="312"/>
          <ac:picMkLst>
            <pc:docMk/>
            <pc:sldMk cId="3519667828" sldId="270"/>
            <ac:picMk id="7" creationId="{B24534AF-6179-EF59-3233-7D2C19BDB14F}"/>
          </ac:picMkLst>
        </pc:picChg>
        <pc:picChg chg="add del mod">
          <ac:chgData name="ус анфиса" userId="26834a518c196c1f" providerId="Windows Live" clId="Web-{1A8CBC60-E5EF-4B34-A439-16792E48058D}" dt="2023-05-21T19:01:09.302" v="315"/>
          <ac:picMkLst>
            <pc:docMk/>
            <pc:sldMk cId="3519667828" sldId="270"/>
            <ac:picMk id="9" creationId="{D68F6224-B8AB-B608-CBCE-23AD5B406711}"/>
          </ac:picMkLst>
        </pc:picChg>
        <pc:picChg chg="add del mod ord">
          <ac:chgData name="ус анфиса" userId="26834a518c196c1f" providerId="Windows Live" clId="Web-{1A8CBC60-E5EF-4B34-A439-16792E48058D}" dt="2023-05-21T19:01:34.303" v="320"/>
          <ac:picMkLst>
            <pc:docMk/>
            <pc:sldMk cId="3519667828" sldId="270"/>
            <ac:picMk id="11" creationId="{7D664FCF-6F76-15DF-D1F8-E12742E90074}"/>
          </ac:picMkLst>
        </pc:picChg>
        <pc:picChg chg="add del mod ord">
          <ac:chgData name="ус анфиса" userId="26834a518c196c1f" providerId="Windows Live" clId="Web-{1A8CBC60-E5EF-4B34-A439-16792E48058D}" dt="2023-05-21T19:12:11.410" v="328"/>
          <ac:picMkLst>
            <pc:docMk/>
            <pc:sldMk cId="3519667828" sldId="270"/>
            <ac:picMk id="13" creationId="{6ACC9EB9-00B5-6934-7B1E-08001381E68D}"/>
          </ac:picMkLst>
        </pc:picChg>
        <pc:picChg chg="add mod ord">
          <ac:chgData name="ус анфиса" userId="26834a518c196c1f" providerId="Windows Live" clId="Web-{1A8CBC60-E5EF-4B34-A439-16792E48058D}" dt="2023-05-21T19:19:56.920" v="342"/>
          <ac:picMkLst>
            <pc:docMk/>
            <pc:sldMk cId="3519667828" sldId="270"/>
            <ac:picMk id="14" creationId="{5B6DCCB7-61F6-2C28-677B-0A2F721B3883}"/>
          </ac:picMkLst>
        </pc:picChg>
        <pc:picChg chg="add del mod">
          <ac:chgData name="ус анфиса" userId="26834a518c196c1f" providerId="Windows Live" clId="Web-{1A8CBC60-E5EF-4B34-A439-16792E48058D}" dt="2023-05-21T19:12:23.817" v="332"/>
          <ac:picMkLst>
            <pc:docMk/>
            <pc:sldMk cId="3519667828" sldId="270"/>
            <ac:picMk id="15" creationId="{B7912B87-ABE8-E6CE-0E94-678E36F2DD13}"/>
          </ac:picMkLst>
        </pc:picChg>
        <pc:picChg chg="add mod">
          <ac:chgData name="ус анфиса" userId="26834a518c196c1f" providerId="Windows Live" clId="Web-{1A8CBC60-E5EF-4B34-A439-16792E48058D}" dt="2023-05-21T19:19:56.920" v="342"/>
          <ac:picMkLst>
            <pc:docMk/>
            <pc:sldMk cId="3519667828" sldId="270"/>
            <ac:picMk id="16" creationId="{228C15B1-B0DC-7E38-0B6A-480EDE84C6CD}"/>
          </ac:picMkLst>
        </pc:picChg>
        <pc:cxnChg chg="add del">
          <ac:chgData name="ус анфиса" userId="26834a518c196c1f" providerId="Windows Live" clId="Web-{1A8CBC60-E5EF-4B34-A439-16792E48058D}" dt="2023-05-21T18:58:28.690" v="308"/>
          <ac:cxnSpMkLst>
            <pc:docMk/>
            <pc:sldMk cId="3519667828" sldId="270"/>
            <ac:cxnSpMk id="10" creationId="{067633D1-6EE6-4118-B9F0-B363477BEE7A}"/>
          </ac:cxnSpMkLst>
        </pc:cxnChg>
        <pc:cxnChg chg="add del">
          <ac:chgData name="ус анфиса" userId="26834a518c196c1f" providerId="Windows Live" clId="Web-{1A8CBC60-E5EF-4B34-A439-16792E48058D}" dt="2023-05-21T18:58:28.690" v="308"/>
          <ac:cxnSpMkLst>
            <pc:docMk/>
            <pc:sldMk cId="3519667828" sldId="270"/>
            <ac:cxnSpMk id="12" creationId="{4AD7FFC6-42A9-49CB-B5E9-B3F6B038331B}"/>
          </ac:cxnSpMkLst>
        </pc:cxnChg>
        <pc:cxnChg chg="add del">
          <ac:chgData name="ус анфиса" userId="26834a518c196c1f" providerId="Windows Live" clId="Web-{1A8CBC60-E5EF-4B34-A439-16792E48058D}" dt="2023-05-21T19:01:26.522" v="319"/>
          <ac:cxnSpMkLst>
            <pc:docMk/>
            <pc:sldMk cId="3519667828" sldId="270"/>
            <ac:cxnSpMk id="33" creationId="{CEA14AE1-71AB-4B18-826E-F563FF4288D6}"/>
          </ac:cxnSpMkLst>
        </pc:cxnChg>
        <pc:cxnChg chg="add del">
          <ac:chgData name="ус анфиса" userId="26834a518c196c1f" providerId="Windows Live" clId="Web-{1A8CBC60-E5EF-4B34-A439-16792E48058D}" dt="2023-05-21T19:01:26.522" v="319"/>
          <ac:cxnSpMkLst>
            <pc:docMk/>
            <pc:sldMk cId="3519667828" sldId="270"/>
            <ac:cxnSpMk id="35" creationId="{EE504C98-6397-41C1-A8D8-2D9C4ED307E0}"/>
          </ac:cxnSpMkLst>
        </pc:cxnChg>
        <pc:cxnChg chg="add del">
          <ac:chgData name="ус анфиса" userId="26834a518c196c1f" providerId="Windows Live" clId="Web-{1A8CBC60-E5EF-4B34-A439-16792E48058D}" dt="2023-05-21T19:01:26.506" v="318"/>
          <ac:cxnSpMkLst>
            <pc:docMk/>
            <pc:sldMk cId="3519667828" sldId="270"/>
            <ac:cxnSpMk id="42" creationId="{1A442E8D-33CC-4C24-8150-6332CA37DC44}"/>
          </ac:cxnSpMkLst>
        </pc:cxnChg>
        <pc:cxnChg chg="add del">
          <ac:chgData name="ус анфиса" userId="26834a518c196c1f" providerId="Windows Live" clId="Web-{1A8CBC60-E5EF-4B34-A439-16792E48058D}" dt="2023-05-21T19:01:26.506" v="318"/>
          <ac:cxnSpMkLst>
            <pc:docMk/>
            <pc:sldMk cId="3519667828" sldId="270"/>
            <ac:cxnSpMk id="48" creationId="{48469E5C-6D79-46D6-8A42-50D30A9EC9EA}"/>
          </ac:cxnSpMkLst>
        </pc:cxnChg>
      </pc:sldChg>
      <pc:sldMasterChg chg="modTransition modSldLayout">
        <pc:chgData name="ус анфиса" userId="26834a518c196c1f" providerId="Windows Live" clId="Web-{1A8CBC60-E5EF-4B34-A439-16792E48058D}" dt="2023-05-21T18:02:41.808" v="24"/>
        <pc:sldMasterMkLst>
          <pc:docMk/>
          <pc:sldMasterMk cId="2863506349" sldId="2147483684"/>
        </pc:sldMasterMkLst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1480668946" sldId="2147483685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1050374939" sldId="2147483686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756653188" sldId="2147483687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2484344248" sldId="2147483688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3976768" sldId="2147483689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2800935709" sldId="2147483690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3783888899" sldId="2147483691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3098368670" sldId="2147483692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3411119710" sldId="2147483693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3857085892" sldId="2147483694"/>
          </pc:sldLayoutMkLst>
        </pc:sldLayoutChg>
        <pc:sldLayoutChg chg="modTransition">
          <pc:chgData name="ус анфиса" userId="26834a518c196c1f" providerId="Windows Live" clId="Web-{1A8CBC60-E5EF-4B34-A439-16792E48058D}" dt="2023-05-21T18:02:41.808" v="24"/>
          <pc:sldLayoutMkLst>
            <pc:docMk/>
            <pc:sldMasterMk cId="2863506349" sldId="2147483684"/>
            <pc:sldLayoutMk cId="892238608" sldId="2147483695"/>
          </pc:sldLayoutMkLst>
        </pc:sldLayoutChg>
      </pc:sldMasterChg>
    </pc:docChg>
  </pc:docChgLst>
  <pc:docChgLst>
    <pc:chgData name="ус анфиса" userId="26834a518c196c1f" providerId="Windows Live" clId="Web-{2820FA88-D1B6-4407-8563-34BF40425CCA}"/>
    <pc:docChg chg="addSld delSld modSld addMainMaster delMainMaster">
      <pc:chgData name="ус анфиса" userId="26834a518c196c1f" providerId="Windows Live" clId="Web-{2820FA88-D1B6-4407-8563-34BF40425CCA}" dt="2023-05-21T08:27:59.439" v="147" actId="20577"/>
      <pc:docMkLst>
        <pc:docMk/>
      </pc:docMkLst>
      <pc:sldChg chg="addSp delSp modSp mod setBg modClrScheme addAnim modShow chgLayout">
        <pc:chgData name="ус анфиса" userId="26834a518c196c1f" providerId="Windows Live" clId="Web-{2820FA88-D1B6-4407-8563-34BF40425CCA}" dt="2023-05-21T08:19:53.834" v="45"/>
        <pc:sldMkLst>
          <pc:docMk/>
          <pc:sldMk cId="1351651579" sldId="256"/>
        </pc:sldMkLst>
        <pc:spChg chg="mod ord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ус анфиса" userId="26834a518c196c1f" providerId="Windows Live" clId="Web-{2820FA88-D1B6-4407-8563-34BF40425CCA}" dt="2023-05-21T08:17:39.190" v="7"/>
          <ac:spMkLst>
            <pc:docMk/>
            <pc:sldMk cId="1351651579" sldId="256"/>
            <ac:spMk id="8" creationId="{A8DB9CD9-59B1-4D73-BC4C-98796A48EF9B}"/>
          </ac:spMkLst>
        </pc:spChg>
        <pc:spChg chg="add del">
          <ac:chgData name="ус анфиса" userId="26834a518c196c1f" providerId="Windows Live" clId="Web-{2820FA88-D1B6-4407-8563-34BF40425CCA}" dt="2023-05-21T08:17:39.190" v="7"/>
          <ac:spMkLst>
            <pc:docMk/>
            <pc:sldMk cId="1351651579" sldId="256"/>
            <ac:spMk id="10" creationId="{8874A6A9-41FF-4E33-AFA8-F9F81436A59E}"/>
          </ac:spMkLst>
        </pc:spChg>
        <pc:spChg chg="add del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21" creationId="{C27D7A02-907B-496F-BA7E-AA3780733CA7}"/>
          </ac:spMkLst>
        </pc:spChg>
        <pc:spChg chg="add del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22" creationId="{0FBA5268-0AE7-4CAD-9537-D0EB09E76406}"/>
          </ac:spMkLst>
        </pc:spChg>
        <pc:spChg chg="add del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23" creationId="{088D065B-39DA-4077-B9CF-E489CE4C0169}"/>
          </ac:spMkLst>
        </pc:spChg>
        <pc:spChg chg="add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28" creationId="{27427488-068E-4B55-AC8D-CD070B8CD46D}"/>
          </ac:spMkLst>
        </pc:spChg>
        <pc:spChg chg="add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34" creationId="{E6A0E474-BC1B-4020-8F1C-5DB17CF64AD3}"/>
          </ac:spMkLst>
        </pc:spChg>
        <pc:spChg chg="add">
          <ac:chgData name="ус анфиса" userId="26834a518c196c1f" providerId="Windows Live" clId="Web-{2820FA88-D1B6-4407-8563-34BF40425CCA}" dt="2023-05-21T08:19:53.834" v="43"/>
          <ac:spMkLst>
            <pc:docMk/>
            <pc:sldMk cId="1351651579" sldId="256"/>
            <ac:spMk id="36" creationId="{A20AF199-99C2-4569-9CAF-24514AE5E82A}"/>
          </ac:spMkLst>
        </pc:spChg>
        <pc:grpChg chg="add del">
          <ac:chgData name="ус анфиса" userId="26834a518c196c1f" providerId="Windows Live" clId="Web-{2820FA88-D1B6-4407-8563-34BF40425CCA}" dt="2023-05-21T08:17:39.190" v="7"/>
          <ac:grpSpMkLst>
            <pc:docMk/>
            <pc:sldMk cId="1351651579" sldId="256"/>
            <ac:grpSpMk id="12" creationId="{721D730E-1F97-4071-B143-B05E6D2599BC}"/>
          </ac:grpSpMkLst>
        </pc:grpChg>
        <pc:grpChg chg="add">
          <ac:chgData name="ус анфиса" userId="26834a518c196c1f" providerId="Windows Live" clId="Web-{2820FA88-D1B6-4407-8563-34BF40425CCA}" dt="2023-05-21T08:19:53.834" v="43"/>
          <ac:grpSpMkLst>
            <pc:docMk/>
            <pc:sldMk cId="1351651579" sldId="256"/>
            <ac:grpSpMk id="30" creationId="{31460D47-75CD-497D-BC88-FA41997D2E49}"/>
          </ac:grpSpMkLst>
        </pc:grpChg>
      </pc:sldChg>
      <pc:sldChg chg="addSp delSp modSp new del mod setBg modClrScheme chgLayout">
        <pc:chgData name="ус анфиса" userId="26834a518c196c1f" providerId="Windows Live" clId="Web-{2820FA88-D1B6-4407-8563-34BF40425CCA}" dt="2023-05-21T08:20:17.928" v="46"/>
        <pc:sldMkLst>
          <pc:docMk/>
          <pc:sldMk cId="2507648241" sldId="257"/>
        </pc:sldMkLst>
        <pc:spChg chg="mod ord">
          <ac:chgData name="ус анфиса" userId="26834a518c196c1f" providerId="Windows Live" clId="Web-{2820FA88-D1B6-4407-8563-34BF40425CCA}" dt="2023-05-21T08:17:57.550" v="9"/>
          <ac:spMkLst>
            <pc:docMk/>
            <pc:sldMk cId="2507648241" sldId="257"/>
            <ac:spMk id="2" creationId="{4AB65FBD-FA87-1EF9-35C5-2CE020975F2E}"/>
          </ac:spMkLst>
        </pc:spChg>
        <pc:spChg chg="del mod ord">
          <ac:chgData name="ус анфиса" userId="26834a518c196c1f" providerId="Windows Live" clId="Web-{2820FA88-D1B6-4407-8563-34BF40425CCA}" dt="2023-05-21T08:17:57.550" v="9"/>
          <ac:spMkLst>
            <pc:docMk/>
            <pc:sldMk cId="2507648241" sldId="257"/>
            <ac:spMk id="3" creationId="{6E8D7DEA-6381-79D4-2D8F-4D2FE5CF5AA2}"/>
          </ac:spMkLst>
        </pc:spChg>
        <pc:spChg chg="add">
          <ac:chgData name="ус анфиса" userId="26834a518c196c1f" providerId="Windows Live" clId="Web-{2820FA88-D1B6-4407-8563-34BF40425CCA}" dt="2023-05-21T08:17:57.550" v="9"/>
          <ac:spMkLst>
            <pc:docMk/>
            <pc:sldMk cId="2507648241" sldId="257"/>
            <ac:spMk id="8" creationId="{27427488-068E-4B55-AC8D-CD070B8CD46D}"/>
          </ac:spMkLst>
        </pc:spChg>
        <pc:spChg chg="add">
          <ac:chgData name="ус анфиса" userId="26834a518c196c1f" providerId="Windows Live" clId="Web-{2820FA88-D1B6-4407-8563-34BF40425CCA}" dt="2023-05-21T08:17:57.550" v="9"/>
          <ac:spMkLst>
            <pc:docMk/>
            <pc:sldMk cId="2507648241" sldId="257"/>
            <ac:spMk id="14" creationId="{E6A0E474-BC1B-4020-8F1C-5DB17CF64AD3}"/>
          </ac:spMkLst>
        </pc:spChg>
        <pc:spChg chg="add">
          <ac:chgData name="ус анфиса" userId="26834a518c196c1f" providerId="Windows Live" clId="Web-{2820FA88-D1B6-4407-8563-34BF40425CCA}" dt="2023-05-21T08:17:57.550" v="9"/>
          <ac:spMkLst>
            <pc:docMk/>
            <pc:sldMk cId="2507648241" sldId="257"/>
            <ac:spMk id="16" creationId="{A20AF199-99C2-4569-9CAF-24514AE5E82A}"/>
          </ac:spMkLst>
        </pc:spChg>
        <pc:grpChg chg="add">
          <ac:chgData name="ус анфиса" userId="26834a518c196c1f" providerId="Windows Live" clId="Web-{2820FA88-D1B6-4407-8563-34BF40425CCA}" dt="2023-05-21T08:17:57.550" v="9"/>
          <ac:grpSpMkLst>
            <pc:docMk/>
            <pc:sldMk cId="2507648241" sldId="257"/>
            <ac:grpSpMk id="10" creationId="{31460D47-75CD-497D-BC88-FA41997D2E49}"/>
          </ac:grpSpMkLst>
        </pc:grpChg>
      </pc:sldChg>
      <pc:sldChg chg="modSp new">
        <pc:chgData name="ус анфиса" userId="26834a518c196c1f" providerId="Windows Live" clId="Web-{2820FA88-D1B6-4407-8563-34BF40425CCA}" dt="2023-05-21T08:25:49.889" v="128" actId="20577"/>
        <pc:sldMkLst>
          <pc:docMk/>
          <pc:sldMk cId="3388637529" sldId="257"/>
        </pc:sldMkLst>
        <pc:spChg chg="mod">
          <ac:chgData name="ус анфиса" userId="26834a518c196c1f" providerId="Windows Live" clId="Web-{2820FA88-D1B6-4407-8563-34BF40425CCA}" dt="2023-05-21T08:23:49.699" v="67" actId="20577"/>
          <ac:spMkLst>
            <pc:docMk/>
            <pc:sldMk cId="3388637529" sldId="257"/>
            <ac:spMk id="2" creationId="{F5B70EC3-CDD6-B0FB-469B-4C51B5A7642A}"/>
          </ac:spMkLst>
        </pc:spChg>
        <pc:spChg chg="mod">
          <ac:chgData name="ус анфиса" userId="26834a518c196c1f" providerId="Windows Live" clId="Web-{2820FA88-D1B6-4407-8563-34BF40425CCA}" dt="2023-05-21T08:25:49.889" v="128" actId="20577"/>
          <ac:spMkLst>
            <pc:docMk/>
            <pc:sldMk cId="3388637529" sldId="257"/>
            <ac:spMk id="3" creationId="{498E0750-1D3C-60C8-7EC2-C3A294FE03F7}"/>
          </ac:spMkLst>
        </pc:spChg>
      </pc:sldChg>
      <pc:sldChg chg="modSp new">
        <pc:chgData name="ус анфиса" userId="26834a518c196c1f" providerId="Windows Live" clId="Web-{2820FA88-D1B6-4407-8563-34BF40425CCA}" dt="2023-05-21T08:27:59.439" v="147" actId="20577"/>
        <pc:sldMkLst>
          <pc:docMk/>
          <pc:sldMk cId="92562249" sldId="258"/>
        </pc:sldMkLst>
        <pc:spChg chg="mod">
          <ac:chgData name="ус анфиса" userId="26834a518c196c1f" providerId="Windows Live" clId="Web-{2820FA88-D1B6-4407-8563-34BF40425CCA}" dt="2023-05-21T08:27:39.423" v="146" actId="20577"/>
          <ac:spMkLst>
            <pc:docMk/>
            <pc:sldMk cId="92562249" sldId="258"/>
            <ac:spMk id="2" creationId="{911034BF-A022-E5F2-0DFC-B05144E2775C}"/>
          </ac:spMkLst>
        </pc:spChg>
        <pc:spChg chg="mod">
          <ac:chgData name="ус анфиса" userId="26834a518c196c1f" providerId="Windows Live" clId="Web-{2820FA88-D1B6-4407-8563-34BF40425CCA}" dt="2023-05-21T08:27:59.439" v="147" actId="20577"/>
          <ac:spMkLst>
            <pc:docMk/>
            <pc:sldMk cId="92562249" sldId="258"/>
            <ac:spMk id="3" creationId="{FC3E24F4-606E-EAB0-C8CF-98C82AF464FA}"/>
          </ac:spMkLst>
        </pc:spChg>
      </pc:sldChg>
      <pc:sldMasterChg chg="del delSldLayout">
        <pc:chgData name="ус анфиса" userId="26834a518c196c1f" providerId="Windows Live" clId="Web-{2820FA88-D1B6-4407-8563-34BF40425CCA}" dt="2023-05-21T08:17:12.252" v="3"/>
        <pc:sldMasterMkLst>
          <pc:docMk/>
          <pc:sldMasterMk cId="3154979492" sldId="2147483648"/>
        </pc:sldMasterMkLst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ус анфиса" userId="26834a518c196c1f" providerId="Windows Live" clId="Web-{2820FA88-D1B6-4407-8563-34BF40425CCA}" dt="2023-05-21T08:17:12.252" v="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ус анфиса" userId="26834a518c196c1f" providerId="Windows Live" clId="Web-{2820FA88-D1B6-4407-8563-34BF40425CCA}" dt="2023-05-21T08:17:18.439" v="4"/>
        <pc:sldMasterMkLst>
          <pc:docMk/>
          <pc:sldMasterMk cId="223823759" sldId="2147483660"/>
        </pc:sldMasterMkLst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3220181972" sldId="2147483661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3506293387" sldId="2147483662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3398738602" sldId="2147483663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801870707" sldId="2147483664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898045124" sldId="2147483665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953198932" sldId="2147483666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3158197634" sldId="2147483667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193048564" sldId="2147483668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3103188465" sldId="2147483669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4035149798" sldId="2147483670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18.439" v="4"/>
          <pc:sldLayoutMkLst>
            <pc:docMk/>
            <pc:sldMasterMk cId="223823759" sldId="2147483660"/>
            <pc:sldLayoutMk cId="3944901073" sldId="2147483671"/>
          </pc:sldLayoutMkLst>
        </pc:sldLayoutChg>
      </pc:sldMasterChg>
      <pc:sldMasterChg chg="add del addSldLayout delSldLayout modSldLayout">
        <pc:chgData name="ус анфиса" userId="26834a518c196c1f" providerId="Windows Live" clId="Web-{2820FA88-D1B6-4407-8563-34BF40425CCA}" dt="2023-05-21T08:17:29.127" v="5"/>
        <pc:sldMasterMkLst>
          <pc:docMk/>
          <pc:sldMasterMk cId="2636232316" sldId="2147483672"/>
        </pc:sldMasterMkLst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3968729766" sldId="2147483673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224477448" sldId="2147483674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3922665255" sldId="2147483675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3520594645" sldId="2147483676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3976928245" sldId="2147483677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3535622249" sldId="2147483678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1162227865" sldId="2147483679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1848543458" sldId="2147483680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3269840932" sldId="2147483681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4025680889" sldId="2147483682"/>
          </pc:sldLayoutMkLst>
        </pc:sldLayoutChg>
        <pc:sldLayoutChg chg="add del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636232316" sldId="2147483672"/>
            <pc:sldLayoutMk cId="1057024366" sldId="2147483683"/>
          </pc:sldLayoutMkLst>
        </pc:sldLayoutChg>
      </pc:sldMasterChg>
      <pc:sldMasterChg chg="add addSldLayout modSldLayout">
        <pc:chgData name="ус анфиса" userId="26834a518c196c1f" providerId="Windows Live" clId="Web-{2820FA88-D1B6-4407-8563-34BF40425CCA}" dt="2023-05-21T08:17:29.127" v="5"/>
        <pc:sldMasterMkLst>
          <pc:docMk/>
          <pc:sldMasterMk cId="2863506349" sldId="2147483684"/>
        </pc:sldMasterMkLst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1480668946" sldId="2147483685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1050374939" sldId="2147483686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756653188" sldId="2147483687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2484344248" sldId="2147483688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3976768" sldId="2147483689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2800935709" sldId="2147483690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3783888899" sldId="2147483691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3098368670" sldId="2147483692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3411119710" sldId="2147483693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3857085892" sldId="2147483694"/>
          </pc:sldLayoutMkLst>
        </pc:sldLayoutChg>
        <pc:sldLayoutChg chg="add mod replId">
          <pc:chgData name="ус анфиса" userId="26834a518c196c1f" providerId="Windows Live" clId="Web-{2820FA88-D1B6-4407-8563-34BF40425CCA}" dt="2023-05-21T08:17:29.127" v="5"/>
          <pc:sldLayoutMkLst>
            <pc:docMk/>
            <pc:sldMasterMk cId="2863506349" sldId="2147483684"/>
            <pc:sldLayoutMk cId="89223860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8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6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04867C17-A43A-DF8C-8012-6CC4FC760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5" r="9090" b="114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cs typeface="Calibri Light"/>
              </a:rPr>
              <a:t>Пинг понг 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cs typeface="Calibri"/>
              </a:rPr>
              <a:t>Выполнила Ус Анфиса </a:t>
            </a:r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9F0EE9-93DA-C458-4968-48035E30E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E8E86-1FA5-3371-50E8-BFE30D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5722"/>
                </a:solidFill>
                <a:ea typeface="+mj-lt"/>
                <a:cs typeface="+mj-lt"/>
              </a:rPr>
              <a:t>Используемые библиотеки</a:t>
            </a:r>
            <a:r>
              <a:rPr lang="ru-RU" sz="3000" dirty="0">
                <a:solidFill>
                  <a:srgbClr val="FF5722"/>
                </a:solidFill>
                <a:ea typeface="+mj-lt"/>
                <a:cs typeface="+mj-lt"/>
              </a:rPr>
              <a:t> </a:t>
            </a:r>
            <a:endParaRPr lang="ru-RU" dirty="0">
              <a:ea typeface="+mj-lt"/>
              <a:cs typeface="+mj-lt"/>
            </a:endParaRPr>
          </a:p>
          <a:p>
            <a:br>
              <a:rPr lang="en-US" dirty="0"/>
            </a:br>
            <a:r>
              <a:rPr lang="en-US" sz="2800" dirty="0" err="1">
                <a:cs typeface="Calibri Light"/>
              </a:rPr>
              <a:t>pygame</a:t>
            </a:r>
            <a:r>
              <a:rPr lang="en-US" dirty="0">
                <a:cs typeface="Calibri Light"/>
              </a:rPr>
              <a:t> </a:t>
            </a:r>
          </a:p>
        </p:txBody>
      </p: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04C7E1B-6EE8-B927-136C-71A39C01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392" y="2617294"/>
            <a:ext cx="8524875" cy="3371850"/>
          </a:xfrm>
        </p:spPr>
      </p:pic>
    </p:spTree>
    <p:extLst>
      <p:ext uri="{BB962C8B-B14F-4D97-AF65-F5344CB8AC3E}">
        <p14:creationId xmlns:p14="http://schemas.microsoft.com/office/powerpoint/2010/main" val="3532614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8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0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E086-E304-9FF4-D0D3-CC684DDE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r>
              <a:rPr lang="ru-RU">
                <a:ea typeface="Calibri Light"/>
                <a:cs typeface="Calibri Light"/>
              </a:rPr>
              <a:t>Работа игры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91397-1185-F666-A271-8C93F290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Calibri"/>
                <a:cs typeface="Calibri"/>
              </a:rPr>
              <a:t>На экране появляются два прямоугольника-ракетки, слева бот, справа игрок. Так же по середине появляется шарик и он летит в рандомную сторону. Бот будет пытаться отбить шар. Нужно управлять клавишами "вверх" и  "вниз" чтобы отбить шар. Суть забить шар боту. </a:t>
            </a:r>
          </a:p>
          <a:p>
            <a:endParaRPr lang="ru-RU" sz="2000">
              <a:ea typeface="Calibri"/>
              <a:cs typeface="Calibri"/>
            </a:endParaRPr>
          </a:p>
        </p:txBody>
      </p:sp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228C15B1-B0DC-7E38-0B6A-480EDE84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75" y="1359673"/>
            <a:ext cx="2508068" cy="2194560"/>
          </a:xfrm>
          <a:prstGeom prst="rect">
            <a:avLst/>
          </a:prstGeom>
        </p:spPr>
      </p:pic>
      <p:pic>
        <p:nvPicPr>
          <p:cNvPr id="14" name="Рисунок 1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B6DCCB7-61F6-2C28-677B-0A2F721B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545" y="4002587"/>
            <a:ext cx="328773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67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кот, в помещении, серы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5A6B2BE3-7A0A-6B82-4C96-636F52AED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" t="5070" r="247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FDB63-69FB-0B7A-543B-FA54D74E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СПАСИБО ЗА ВНИМАНИЕ </a:t>
            </a:r>
            <a:endParaRPr lang="en-US" sz="4800" dirty="0">
              <a:ea typeface="Calibri Light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57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иний, в помещении, корт, спичка&#10;&#10;Автоматически созданное описание">
            <a:extLst>
              <a:ext uri="{FF2B5EF4-FFF2-40B4-BE49-F238E27FC236}">
                <a16:creationId xmlns:a16="http://schemas.microsoft.com/office/drawing/2014/main" id="{38A92F02-0AD3-2F61-864F-043F0408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98" b="5719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70EC3-CDD6-B0FB-469B-4C51B5A7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О чём проект?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E0750-1D3C-60C8-7EC2-C3A294FE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Проект</a:t>
            </a:r>
            <a:r>
              <a:rPr lang="en-US" sz="2400" dirty="0"/>
              <a:t> о </a:t>
            </a:r>
            <a:r>
              <a:rPr lang="en-US" sz="2400" err="1"/>
              <a:t>создании</a:t>
            </a:r>
            <a:r>
              <a:rPr lang="en-US" sz="2400" dirty="0"/>
              <a:t> </a:t>
            </a:r>
            <a:r>
              <a:rPr lang="en-US" sz="2400" err="1"/>
              <a:t>игры</a:t>
            </a:r>
            <a:r>
              <a:rPr lang="en-US" sz="2400" dirty="0"/>
              <a:t> </a:t>
            </a:r>
            <a:r>
              <a:rPr lang="en-US" sz="2400" err="1"/>
              <a:t>пинг</a:t>
            </a:r>
            <a:r>
              <a:rPr lang="en-US" sz="2400" dirty="0"/>
              <a:t> </a:t>
            </a:r>
            <a:r>
              <a:rPr lang="en-US" sz="2400" err="1"/>
              <a:t>понг</a:t>
            </a:r>
            <a:r>
              <a:rPr lang="en-US" sz="2400" dirty="0"/>
              <a:t> </a:t>
            </a:r>
            <a:r>
              <a:rPr lang="en-US" sz="2400" err="1"/>
              <a:t>на</a:t>
            </a:r>
            <a:r>
              <a:rPr lang="en-US" sz="2400" dirty="0"/>
              <a:t> </a:t>
            </a:r>
            <a:r>
              <a:rPr lang="en-US" sz="2400" err="1"/>
              <a:t>языке</a:t>
            </a:r>
            <a:r>
              <a:rPr lang="en-US" sz="2400" dirty="0"/>
              <a:t> Python 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63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034BF-A022-E5F2-0DFC-B05144E2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>
                <a:cs typeface="Calibri Light"/>
              </a:rPr>
              <a:t>Работа программы </a:t>
            </a:r>
            <a:endParaRPr lang="ru-RU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5913E1-364E-B3EA-2D68-AC136E38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3331918"/>
            <a:ext cx="4807515" cy="2888231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cs typeface="Calibri"/>
              </a:rPr>
              <a:t>Создаём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файл</a:t>
            </a:r>
            <a:r>
              <a:rPr lang="en-US" sz="2200" dirty="0">
                <a:cs typeface="Calibri"/>
              </a:rPr>
              <a:t> "config.py" и </a:t>
            </a:r>
            <a:r>
              <a:rPr lang="en-US" sz="2200" dirty="0" err="1">
                <a:cs typeface="Calibri"/>
              </a:rPr>
              <a:t>записываем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туда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неизменяющиеся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значения</a:t>
            </a:r>
            <a:r>
              <a:rPr lang="en-US" sz="2200" dirty="0">
                <a:cs typeface="Calibri"/>
              </a:rPr>
              <a:t> </a:t>
            </a:r>
            <a:endParaRPr lang="en-US" sz="2200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E81200-3F51-89F7-C498-52EA7B5F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29" y="640080"/>
            <a:ext cx="382480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7D0B4-BDB3-8D0A-B823-D6D6F5D7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400" dirty="0">
                <a:cs typeface="Calibri Light"/>
              </a:rPr>
              <a:t>Класс "</a:t>
            </a:r>
            <a:r>
              <a:rPr lang="ru-RU" sz="5400">
                <a:cs typeface="Calibri Light"/>
              </a:rPr>
              <a:t>Ract</a:t>
            </a:r>
            <a:r>
              <a:rPr lang="ru-RU" sz="5400" dirty="0">
                <a:cs typeface="Calibri Light"/>
              </a:rPr>
              <a:t>"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428145-9EC4-2381-42F6-8A09631E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3752724"/>
            <a:ext cx="4807515" cy="2456052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cs typeface="Calibri"/>
              </a:rPr>
              <a:t>Создаём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файл</a:t>
            </a:r>
            <a:r>
              <a:rPr lang="en-US" sz="2200" dirty="0">
                <a:cs typeface="Calibri"/>
              </a:rPr>
              <a:t> "ract.py" и </a:t>
            </a:r>
            <a:r>
              <a:rPr lang="en-US" sz="2200" dirty="0" err="1">
                <a:cs typeface="Calibri"/>
              </a:rPr>
              <a:t>класс</a:t>
            </a:r>
            <a:r>
              <a:rPr lang="en-US" sz="2200" dirty="0">
                <a:cs typeface="Calibri"/>
              </a:rPr>
              <a:t> "</a:t>
            </a:r>
            <a:r>
              <a:rPr lang="en-US" sz="2200" dirty="0" err="1">
                <a:cs typeface="Calibri"/>
              </a:rPr>
              <a:t>Ract</a:t>
            </a:r>
            <a:r>
              <a:rPr lang="en-US" sz="2200" dirty="0">
                <a:cs typeface="Calibri"/>
              </a:rPr>
              <a:t>" </a:t>
            </a:r>
            <a:r>
              <a:rPr lang="en-US" sz="2200" dirty="0" err="1">
                <a:cs typeface="Calibri"/>
              </a:rPr>
              <a:t>который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отвечает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за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работу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ракеток</a:t>
            </a:r>
            <a:r>
              <a:rPr lang="en-US" sz="2200" dirty="0">
                <a:cs typeface="Calibri"/>
              </a:rPr>
              <a:t> 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Иницилизируем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переменные</a:t>
            </a:r>
            <a:r>
              <a:rPr lang="en-US" sz="2200" dirty="0">
                <a:cs typeface="Calibri"/>
              </a:rPr>
              <a:t> в </a:t>
            </a:r>
            <a:r>
              <a:rPr lang="en-US" sz="2200" dirty="0" err="1">
                <a:cs typeface="Calibri"/>
              </a:rPr>
              <a:t>констукторе</a:t>
            </a:r>
            <a:r>
              <a:rPr lang="en-US" sz="2200" dirty="0">
                <a:cs typeface="Calibri"/>
              </a:rPr>
              <a:t> __</a:t>
            </a:r>
            <a:r>
              <a:rPr lang="en-US" sz="2200" dirty="0" err="1">
                <a:cs typeface="Calibri"/>
              </a:rPr>
              <a:t>init</a:t>
            </a:r>
            <a:r>
              <a:rPr lang="en-US" sz="2200" dirty="0">
                <a:cs typeface="Calibri"/>
              </a:rPr>
              <a:t>__ 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223132-D6EE-B6AB-71A6-3C11A150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83" y="1641056"/>
            <a:ext cx="5458968" cy="30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533A6-74E3-0F2A-E303-5B92CBC7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 классе "Rect" создаём </a:t>
            </a:r>
            <a:r>
              <a:rPr lang="en-US" sz="4000">
                <a:solidFill>
                  <a:srgbClr val="FFFFFF"/>
                </a:solidFill>
              </a:rPr>
              <a:t>методы</a:t>
            </a:r>
            <a:endParaRPr lang="en-US" sz="4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8D810C-963C-CD09-9CDB-0867A8F2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1" y="1950251"/>
            <a:ext cx="4255990" cy="2627662"/>
          </a:xfrm>
          <a:prstGeom prst="rect">
            <a:avLst/>
          </a:prstGeom>
        </p:spPr>
      </p:pic>
      <p:pic>
        <p:nvPicPr>
          <p:cNvPr id="26" name="Рисунок 31" descr="Изображение выглядит как текст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A99A410B-025D-D799-961F-F3EDE0C7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74" y="2041235"/>
            <a:ext cx="3621151" cy="2547410"/>
          </a:xfrm>
          <a:prstGeom prst="rect">
            <a:avLst/>
          </a:prstGeom>
        </p:spPr>
      </p:pic>
      <p:pic>
        <p:nvPicPr>
          <p:cNvPr id="32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87B307C-20E8-CA7A-0DFB-FF03588C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191" y="2496159"/>
            <a:ext cx="3471245" cy="461291"/>
          </a:xfrm>
          <a:prstGeom prst="rect">
            <a:avLst/>
          </a:prstGeom>
        </p:spPr>
      </p:pic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596678B8-0320-F326-7767-C0BF241D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88" y="5344028"/>
            <a:ext cx="11734798" cy="144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1 - </a:t>
            </a:r>
            <a:r>
              <a:rPr lang="en-US" sz="2000" dirty="0" err="1">
                <a:cs typeface="Calibri" panose="020F0502020204030204"/>
              </a:rPr>
              <a:t>отвечает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за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нажатие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клавиш</a:t>
            </a:r>
            <a:r>
              <a:rPr lang="en-US" sz="2000" dirty="0">
                <a:cs typeface="Calibri" panose="020F0502020204030204"/>
              </a:rPr>
              <a:t> </a:t>
            </a:r>
            <a:endParaRPr lang="ru-RU"/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2 - </a:t>
            </a:r>
            <a:r>
              <a:rPr lang="en-US" sz="2000" dirty="0" err="1">
                <a:cs typeface="Calibri" panose="020F0502020204030204"/>
              </a:rPr>
              <a:t>отвечает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за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управление</a:t>
            </a:r>
            <a:r>
              <a:rPr lang="en-US" sz="2000" dirty="0">
                <a:cs typeface="Calibri" panose="020F0502020204030204"/>
              </a:rPr>
              <a:t> и </a:t>
            </a:r>
            <a:r>
              <a:rPr lang="en-US" sz="2000" dirty="0" err="1">
                <a:cs typeface="Calibri" panose="020F0502020204030204"/>
              </a:rPr>
              <a:t>ограничение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движения</a:t>
            </a:r>
            <a:r>
              <a:rPr lang="en-US" sz="2000" dirty="0">
                <a:cs typeface="Calibri" panose="020F0502020204030204"/>
              </a:rPr>
              <a:t>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3 - </a:t>
            </a:r>
            <a:r>
              <a:rPr lang="en-US" sz="2000" dirty="0" err="1">
                <a:cs typeface="Calibri" panose="020F0502020204030204"/>
              </a:rPr>
              <a:t>отвечает</a:t>
            </a:r>
            <a:r>
              <a:rPr lang="en-US" sz="2000" dirty="0">
                <a:cs typeface="Calibri" panose="020F0502020204030204"/>
              </a:rPr>
              <a:t> </a:t>
            </a:r>
            <a:r>
              <a:rPr lang="en-US" sz="2000" dirty="0" err="1">
                <a:cs typeface="Calibri" panose="020F0502020204030204"/>
              </a:rPr>
              <a:t>за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изображение</a:t>
            </a:r>
            <a:r>
              <a:rPr lang="en-US" sz="2000" dirty="0">
                <a:cs typeface="Calibri" panose="020F0502020204030204"/>
              </a:rPr>
              <a:t>   </a:t>
            </a:r>
            <a:r>
              <a:rPr lang="en-US" sz="2000" dirty="0" err="1">
                <a:cs typeface="Calibri" panose="020F0502020204030204"/>
              </a:rPr>
              <a:t>на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экране</a:t>
            </a:r>
            <a:r>
              <a:rPr lang="en-US" sz="2000" dirty="0">
                <a:cs typeface="Calibri" panose="020F0502020204030204"/>
              </a:rPr>
              <a:t>                                                                          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40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797A4-5782-0442-0E28-B81478B7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 dirty="0">
                <a:cs typeface="Calibri Light"/>
              </a:rPr>
              <a:t>Класс "</a:t>
            </a:r>
            <a:r>
              <a:rPr lang="ru-RU" sz="4800" dirty="0" err="1">
                <a:cs typeface="Calibri Light"/>
              </a:rPr>
              <a:t>Circle</a:t>
            </a:r>
            <a:r>
              <a:rPr lang="ru-RU" sz="4800" dirty="0">
                <a:cs typeface="Calibri Light"/>
              </a:rPr>
              <a:t>"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F695DA-25F8-D549-8E4F-F2AD9D58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cs typeface="Calibri"/>
              </a:rPr>
              <a:t>Создаём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файл</a:t>
            </a:r>
            <a:r>
              <a:rPr lang="en-US" sz="2200" dirty="0">
                <a:cs typeface="Calibri"/>
              </a:rPr>
              <a:t> "circle.py" и </a:t>
            </a:r>
            <a:r>
              <a:rPr lang="en-US" sz="2200" dirty="0" err="1">
                <a:cs typeface="Calibri"/>
              </a:rPr>
              <a:t>класс</a:t>
            </a:r>
            <a:r>
              <a:rPr lang="en-US" sz="2200" dirty="0">
                <a:cs typeface="Calibri"/>
              </a:rPr>
              <a:t> "Circle" </a:t>
            </a:r>
            <a:r>
              <a:rPr lang="en-US" sz="2200" dirty="0" err="1">
                <a:cs typeface="Calibri"/>
              </a:rPr>
              <a:t>который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отвечает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за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движение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шара</a:t>
            </a:r>
            <a:r>
              <a:rPr lang="en-US" sz="2200" dirty="0">
                <a:cs typeface="Calibri"/>
              </a:rPr>
              <a:t> </a:t>
            </a:r>
          </a:p>
          <a:p>
            <a:r>
              <a:rPr lang="en-US" sz="2200" dirty="0" err="1">
                <a:cs typeface="Calibri"/>
              </a:rPr>
              <a:t>Иницилизируем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переменные</a:t>
            </a:r>
            <a:r>
              <a:rPr lang="en-US" sz="2200" dirty="0">
                <a:cs typeface="Calibri"/>
              </a:rPr>
              <a:t> в    </a:t>
            </a:r>
            <a:r>
              <a:rPr lang="en-US" sz="2200" dirty="0" err="1">
                <a:cs typeface="Calibri"/>
              </a:rPr>
              <a:t>констукторе</a:t>
            </a:r>
            <a:r>
              <a:rPr lang="en-US" sz="2200" dirty="0">
                <a:cs typeface="Calibri"/>
              </a:rPr>
              <a:t> __</a:t>
            </a:r>
            <a:r>
              <a:rPr lang="en-US" sz="2200" dirty="0" err="1">
                <a:cs typeface="Calibri"/>
              </a:rPr>
              <a:t>init</a:t>
            </a:r>
            <a:r>
              <a:rPr lang="en-US" sz="2200" dirty="0">
                <a:cs typeface="Calibri"/>
              </a:rPr>
              <a:t>__ </a:t>
            </a:r>
          </a:p>
          <a:p>
            <a:r>
              <a:rPr lang="en-US" sz="2200" dirty="0" err="1">
                <a:cs typeface="Calibri"/>
              </a:rPr>
              <a:t>Создаём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метод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который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отображает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шар</a:t>
            </a:r>
            <a:r>
              <a:rPr lang="en-US" sz="2200" dirty="0">
                <a:cs typeface="Calibri"/>
              </a:rPr>
              <a:t> 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B5F0A4-7121-6436-70CB-2EE93EBC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67365"/>
            <a:ext cx="5150277" cy="23480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E99F5-49D5-BE50-2F66-45DB153F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285750" indent="-285750"/>
            <a:r>
              <a:rPr lang="en-US" sz="3800" dirty="0"/>
              <a:t> 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Создаём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метод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  <a:br>
              <a:rPr lang="en-US" sz="3800" dirty="0"/>
            </a:br>
            <a:r>
              <a:rPr lang="en-US" sz="3800" kern="1200" dirty="0" err="1">
                <a:latin typeface="+mj-lt"/>
                <a:ea typeface="+mj-ea"/>
                <a:cs typeface="+mj-cs"/>
              </a:rPr>
              <a:t>который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  <a:br>
              <a:rPr lang="en-US" sz="3800" dirty="0"/>
            </a:br>
            <a:r>
              <a:rPr lang="en-US" sz="3800" kern="1200" dirty="0" err="1">
                <a:latin typeface="+mj-lt"/>
                <a:ea typeface="+mj-ea"/>
                <a:cs typeface="+mj-cs"/>
              </a:rPr>
              <a:t>отвечает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  <a:br>
              <a:rPr lang="en-US" sz="3800" dirty="0"/>
            </a:br>
            <a:r>
              <a:rPr lang="en-US" sz="3800" kern="1200" dirty="0" err="1">
                <a:latin typeface="+mj-lt"/>
                <a:ea typeface="+mj-ea"/>
                <a:cs typeface="+mj-cs"/>
              </a:rPr>
              <a:t>за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движение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шара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 </a:t>
            </a:r>
          </a:p>
          <a:p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EB5FBB-C11F-3972-9F3D-DFAF4577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974" y="666728"/>
            <a:ext cx="4605036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35613-BF69-EC74-19A9-DD87C759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39015"/>
            <a:ext cx="6318649" cy="11356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Создаём файл "main.py" 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Рисунок 3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9212CC-2895-11E5-E7BB-3F92D913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66" y="479791"/>
            <a:ext cx="4252631" cy="1736893"/>
          </a:xfrm>
          <a:prstGeom prst="rect">
            <a:avLst/>
          </a:prstGeom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746A0AB-52BA-26D2-6D6F-FA6E7028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40129"/>
            <a:ext cx="4650524" cy="38440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chemeClr val="tx2"/>
              </a:solidFill>
              <a:cs typeface="Calibri"/>
            </a:endParaRPr>
          </a:p>
          <a:p>
            <a:endParaRPr lang="en-US" sz="1800" dirty="0">
              <a:solidFill>
                <a:schemeClr val="tx2"/>
              </a:solidFill>
              <a:cs typeface="Calibri"/>
            </a:endParaRPr>
          </a:p>
          <a:p>
            <a:endParaRPr lang="en-US" sz="1800" dirty="0">
              <a:solidFill>
                <a:schemeClr val="tx2"/>
              </a:solidFill>
              <a:cs typeface="Calibri"/>
            </a:endParaRPr>
          </a:p>
          <a:p>
            <a:endParaRPr lang="en-US" sz="1800" dirty="0">
              <a:solidFill>
                <a:schemeClr val="tx2"/>
              </a:solidFill>
              <a:cs typeface="Calibri"/>
            </a:endParaRPr>
          </a:p>
          <a:p>
            <a:r>
              <a:rPr lang="en-US" sz="1800" dirty="0" err="1">
                <a:solidFill>
                  <a:schemeClr val="tx2"/>
                </a:solidFill>
                <a:cs typeface="Calibri"/>
              </a:rPr>
              <a:t>Подключаем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библиотеку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pygame</a:t>
            </a:r>
            <a:endParaRPr lang="ru-RU" sz="1800" dirty="0">
              <a:solidFill>
                <a:schemeClr val="tx2"/>
              </a:solidFill>
              <a:cs typeface="Calibri"/>
            </a:endParaRP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 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Создаём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функцию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которая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отвечает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за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движение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бота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</a:p>
          <a:p>
            <a:r>
              <a:rPr lang="en-US" sz="1800" dirty="0" err="1">
                <a:solidFill>
                  <a:schemeClr val="tx2"/>
                </a:solidFill>
                <a:cs typeface="Calibri"/>
              </a:rPr>
              <a:t>Создаём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окно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две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ракетки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 и 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шар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24" name="Рисунок 2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3EB037-F2C3-C81C-9E57-BD0FE2AA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71" y="4354063"/>
            <a:ext cx="4514213" cy="1477944"/>
          </a:xfrm>
          <a:prstGeom prst="rect">
            <a:avLst/>
          </a:prstGeom>
        </p:spPr>
      </p:pic>
      <p:pic>
        <p:nvPicPr>
          <p:cNvPr id="22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4C7E79-2CD1-6EEE-F83E-573B5E6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7" y="2655683"/>
            <a:ext cx="7835168" cy="10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54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4C570-7014-62BA-781A-2E6CDBDF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Реализуем главный цикл 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EA23A3A-B680-6B07-7253-BF1D25D6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558" y="1314357"/>
            <a:ext cx="5604636" cy="42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Пинг понг </vt:lpstr>
      <vt:lpstr>О чём проект? </vt:lpstr>
      <vt:lpstr>Работа программы </vt:lpstr>
      <vt:lpstr>Класс "Ract"</vt:lpstr>
      <vt:lpstr>В классе "Rect" создаём методы</vt:lpstr>
      <vt:lpstr>Класс "Circle" </vt:lpstr>
      <vt:lpstr>  Создаём метод  который  отвечает  за движение шара  </vt:lpstr>
      <vt:lpstr>Создаём файл "main.py" </vt:lpstr>
      <vt:lpstr>Реализуем главный цикл </vt:lpstr>
      <vt:lpstr>Презентация PowerPoint</vt:lpstr>
      <vt:lpstr>Используемые библиотеки   pygame </vt:lpstr>
      <vt:lpstr>Работа игры 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560</cp:revision>
  <dcterms:created xsi:type="dcterms:W3CDTF">2023-05-21T08:16:48Z</dcterms:created>
  <dcterms:modified xsi:type="dcterms:W3CDTF">2023-05-21T19:20:25Z</dcterms:modified>
</cp:coreProperties>
</file>