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28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40E25-2F47-41BA-B728-E2B6FD466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8AB12F-E5CD-470D-8F11-E8639DC1B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080A8-07C8-4E21-B93F-11C8B431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007F3-AA4C-473C-B5F3-C15C1CDC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E5940-027B-4E34-9180-AE83DBC9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5C041-D9AB-45A8-B200-CECA883E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723DA2-840D-49C7-BC06-6BCF54047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4AFCB-36FD-4312-B4DD-C326CBC2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8D8E0-E573-45A1-87AF-C7705696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168D5-4136-4D6B-A3B4-A3A8183E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8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0ADC23-AB16-49C4-86C1-57A1AC57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5F346-C906-49B1-BBD1-CC7FD292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7EFE6-FBFD-4184-BA53-BB0B1F16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00B51-85EC-455F-9C79-7E9616CE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88A9F-419F-4493-B7DC-E71DD60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4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6F0A3-02C2-4093-8CAC-4560B52F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CFC2B-945E-4787-97C9-E9AE98CB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65A78-DFD1-481E-8434-CEB9C9DE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92D87-781A-4072-920C-A9B0C767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B0A67-ADC6-42E9-959F-39ADEB4D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2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CAFC0-DC7A-47A2-836C-7B62C2F6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CC58A-E10E-4DC5-8013-91F3923B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3451A-ED33-4F87-9F05-F19A2585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271DD-96EB-4867-B773-0444B2A2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819E0-DAFD-4010-AF2E-6473DE2A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4E1F-E819-4D9E-BF90-07DD24A1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19F21-73E3-4612-9338-3EAFBF16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9FE8D-C3A1-4610-9434-E209EA918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454DD-D5BE-41EC-8625-0C4712BD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49805-A01B-4A12-9EFC-C929C94C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89012-BC1C-4D09-B1B6-9E1E00E3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6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C17B-46BB-4E4C-B328-5488A8FD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9C43D-CCDE-49B7-8D64-1B771D11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89198-A5DE-4278-B4E7-5F642BCEB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67E6BE-A0E8-425B-9458-F0B8A78E7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CD98EF-7660-43BF-9BD5-C141A468E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766343-5A88-4F0E-9D04-B764586E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0C421C-F6D0-43DC-A20E-64BE8E7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1EDDAE-8296-4CCA-9C74-D49F3F21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0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47001-3E58-437B-A0D8-D52253E9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7332F-EF5A-491A-89F7-F5E0F927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1B3351-DB73-4FB8-830E-7EBF42FB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73BB8-1D87-4999-9992-0CA30B44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8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7DF948-21B8-4497-8088-72EB8795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8C1D96-287D-41E2-BF27-F2F62F69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DA300E-8196-47A6-9B34-0C88F357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6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AEC05-76FB-4F0A-AA7E-F14C2BE6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CC72C-00A0-4C05-B7DA-2BD6EE5A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13AD3-4D50-4B74-BC98-6BE43F9A6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E1302-FC2E-4273-A9F5-E5718ACB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F6B6B-C8CF-48E8-9CEE-43B32F6C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54FFA-E599-4FBF-A689-4296EAF3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3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422AE-AB56-4524-90B2-E04F6490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AB2F72-89C2-48EF-9C7D-514B30EC7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D7FC1-6769-476E-8D68-4A5BE1BF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769EB-08E5-4C3A-8FD6-A96F7C94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5C400-81A4-4BC8-927D-25950712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D1FB6-82B8-4B2D-A7E7-7D99F919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1B5470-FB83-4575-BF8E-7C80AE10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674B5-19AC-4769-94E0-DED5394B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28DA0-1D60-47BD-96AA-F8A076F5A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4214-7DB8-4D78-AC18-DB4F160F9DEA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CBAAE-511F-402B-A496-651425C8F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84913-3A89-469E-B6E0-6E81FDACD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4F92-BD6F-49E0-8329-5EA7596D2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B07BE-1894-41D7-9612-F02DDF1B5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C7E8A-5764-41D2-91FA-284A41B18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E1797D8-1A1D-43DB-9D70-0EF8881C8A52}"/>
              </a:ext>
            </a:extLst>
          </p:cNvPr>
          <p:cNvSpPr/>
          <p:nvPr/>
        </p:nvSpPr>
        <p:spPr>
          <a:xfrm>
            <a:off x="1874520" y="1230284"/>
            <a:ext cx="2136371" cy="1749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BBAB4BD-2C96-4959-A0CD-908EF3594DD4}"/>
              </a:ext>
            </a:extLst>
          </p:cNvPr>
          <p:cNvSpPr/>
          <p:nvPr/>
        </p:nvSpPr>
        <p:spPr>
          <a:xfrm>
            <a:off x="2809702" y="1230284"/>
            <a:ext cx="2136371" cy="1749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238E5F-EE22-4469-A98C-A4117D7F5D3D}"/>
              </a:ext>
            </a:extLst>
          </p:cNvPr>
          <p:cNvSpPr/>
          <p:nvPr/>
        </p:nvSpPr>
        <p:spPr>
          <a:xfrm>
            <a:off x="1273926" y="4908665"/>
            <a:ext cx="2134292" cy="1787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E72021D-455E-43DF-9409-8D13E7992B87}"/>
              </a:ext>
            </a:extLst>
          </p:cNvPr>
          <p:cNvSpPr/>
          <p:nvPr/>
        </p:nvSpPr>
        <p:spPr>
          <a:xfrm>
            <a:off x="2165580" y="4908665"/>
            <a:ext cx="2134292" cy="1787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1D60AE-7399-4430-A798-C52116258973}"/>
              </a:ext>
            </a:extLst>
          </p:cNvPr>
          <p:cNvSpPr/>
          <p:nvPr/>
        </p:nvSpPr>
        <p:spPr>
          <a:xfrm>
            <a:off x="2887429" y="2967335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请在此放置您的文字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B081B83-5373-4610-9752-059E695F7F3C}"/>
              </a:ext>
            </a:extLst>
          </p:cNvPr>
          <p:cNvSpPr txBox="1"/>
          <p:nvPr/>
        </p:nvSpPr>
        <p:spPr>
          <a:xfrm>
            <a:off x="1616174" y="5366305"/>
            <a:ext cx="45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6224CF-A7D3-4E44-A17C-A1AA734E8E8E}"/>
              </a:ext>
            </a:extLst>
          </p:cNvPr>
          <p:cNvSpPr txBox="1"/>
          <p:nvPr/>
        </p:nvSpPr>
        <p:spPr>
          <a:xfrm>
            <a:off x="2599270" y="5345214"/>
            <a:ext cx="45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39B90E-C10C-4A46-8440-3FB7111CCC87}"/>
              </a:ext>
            </a:extLst>
          </p:cNvPr>
          <p:cNvSpPr txBox="1"/>
          <p:nvPr/>
        </p:nvSpPr>
        <p:spPr>
          <a:xfrm>
            <a:off x="3649271" y="5345214"/>
            <a:ext cx="45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19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ZEANG</dc:creator>
  <cp:lastModifiedBy>GAO ZEANG</cp:lastModifiedBy>
  <cp:revision>1</cp:revision>
  <dcterms:created xsi:type="dcterms:W3CDTF">2022-01-25T11:13:44Z</dcterms:created>
  <dcterms:modified xsi:type="dcterms:W3CDTF">2022-01-25T11:19:27Z</dcterms:modified>
</cp:coreProperties>
</file>