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8"/>
  </p:notesMasterIdLst>
  <p:sldIdLst>
    <p:sldId id="527" r:id="rId2"/>
    <p:sldId id="518" r:id="rId3"/>
    <p:sldId id="520" r:id="rId4"/>
    <p:sldId id="526" r:id="rId5"/>
    <p:sldId id="525" r:id="rId6"/>
    <p:sldId id="269" r:id="rId7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57" userDrawn="1">
          <p15:clr>
            <a:srgbClr val="A4A3A4"/>
          </p15:clr>
        </p15:guide>
        <p15:guide id="7" pos="7423" userDrawn="1">
          <p15:clr>
            <a:srgbClr val="A4A3A4"/>
          </p15:clr>
        </p15:guide>
        <p15:guide id="8" orient="horz" pos="2432" userDrawn="1">
          <p15:clr>
            <a:srgbClr val="A4A3A4"/>
          </p15:clr>
        </p15:guide>
        <p15:guide id="9" orient="horz" pos="1525" userDrawn="1">
          <p15:clr>
            <a:srgbClr val="A4A3A4"/>
          </p15:clr>
        </p15:guide>
        <p15:guide id="10" orient="horz" pos="3385" userDrawn="1">
          <p15:clr>
            <a:srgbClr val="A4A3A4"/>
          </p15:clr>
        </p15:guide>
        <p15:guide id="11" pos="17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NGOU Maria-Anna" initials="FM" lastIdx="21" clrIdx="0">
    <p:extLst>
      <p:ext uri="{19B8F6BF-5375-455C-9EA6-DF929625EA0E}">
        <p15:presenceInfo xmlns:p15="http://schemas.microsoft.com/office/powerpoint/2012/main" userId="S-1-5-21-910234651-2472166293-2568471742-13512" providerId="AD"/>
      </p:ext>
    </p:extLst>
  </p:cmAuthor>
  <p:cmAuthor id="2" name="YIALELIS Nicholas" initials="YN" lastIdx="7" clrIdx="1">
    <p:extLst>
      <p:ext uri="{19B8F6BF-5375-455C-9EA6-DF929625EA0E}">
        <p15:presenceInfo xmlns:p15="http://schemas.microsoft.com/office/powerpoint/2012/main" userId="S-1-5-21-2788770225-3767355608-264476496-2862" providerId="AD"/>
      </p:ext>
    </p:extLst>
  </p:cmAuthor>
  <p:cmAuthor id="3" name="PETROU Vasilios" initials="PV" lastIdx="1" clrIdx="2">
    <p:extLst>
      <p:ext uri="{19B8F6BF-5375-455C-9EA6-DF929625EA0E}">
        <p15:presenceInfo xmlns:p15="http://schemas.microsoft.com/office/powerpoint/2012/main" userId="S::vpetrou@intrasoft-intl.com::99a65bb1-f3e5-4a9e-a8c6-9b8eb411d8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A729A"/>
    <a:srgbClr val="FF7769"/>
    <a:srgbClr val="00C1EF"/>
    <a:srgbClr val="0061B9"/>
    <a:srgbClr val="6B7377"/>
    <a:srgbClr val="63727A"/>
    <a:srgbClr val="DBDFE2"/>
    <a:srgbClr val="B1BABF"/>
    <a:srgbClr val="E6E0EC"/>
    <a:srgbClr val="E7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0" autoAdjust="0"/>
    <p:restoredTop sz="96391" autoAdjust="0"/>
  </p:normalViewPr>
  <p:slideViewPr>
    <p:cSldViewPr>
      <p:cViewPr varScale="1">
        <p:scale>
          <a:sx n="73" d="100"/>
          <a:sy n="73" d="100"/>
        </p:scale>
        <p:origin x="66" y="216"/>
      </p:cViewPr>
      <p:guideLst>
        <p:guide pos="257"/>
        <p:guide pos="7423"/>
        <p:guide orient="horz" pos="2432"/>
        <p:guide orient="horz" pos="1525"/>
        <p:guide orient="horz" pos="3385"/>
        <p:guide pos="17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8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70748-4EC3-4140-98F3-73B8EAC5D0F8}" type="datetimeFigureOut">
              <a:rPr lang="en-GB" smtClean="0"/>
              <a:pPr/>
              <a:t>27/10/2020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FFCCF-F66D-4BF9-A92C-434375CDC91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17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8997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7689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5229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04561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90005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874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14138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38634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30549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10000">
                <a:srgbClr val="EAEAEA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800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09A5EB5-5B91-9E44-999B-5AF05DD277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AE11A5-2DD9-7646-B548-8AFE3B7602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869" y="381000"/>
            <a:ext cx="3931063" cy="12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7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D35254-DF5E-45DE-A79D-2D0A8C9BB4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E4AC52-3CE9-4277-88BC-6A5FA87F141E}"/>
              </a:ext>
            </a:extLst>
          </p:cNvPr>
          <p:cNvCxnSpPr/>
          <p:nvPr userDrawn="1"/>
        </p:nvCxnSpPr>
        <p:spPr>
          <a:xfrm>
            <a:off x="0" y="3411748"/>
            <a:ext cx="12192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4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18922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10000">
                <a:srgbClr val="EAEAEA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2A8ACA-953C-A84B-9607-F68CC811BC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C962B7-907B-324B-8527-540C64F36174}"/>
              </a:ext>
            </a:extLst>
          </p:cNvPr>
          <p:cNvCxnSpPr>
            <a:cxnSpLocks/>
          </p:cNvCxnSpPr>
          <p:nvPr userDrawn="1"/>
        </p:nvCxnSpPr>
        <p:spPr>
          <a:xfrm>
            <a:off x="0" y="3420374"/>
            <a:ext cx="12192000" cy="0"/>
          </a:xfrm>
          <a:prstGeom prst="line">
            <a:avLst/>
          </a:prstGeom>
          <a:ln w="19050">
            <a:solidFill>
              <a:srgbClr val="6372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5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10000">
                <a:srgbClr val="EAEAEA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287D1-B871-D743-8740-EE6A45C85F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D09D13-B7A3-F941-BD54-3739C7015824}"/>
              </a:ext>
            </a:extLst>
          </p:cNvPr>
          <p:cNvCxnSpPr/>
          <p:nvPr userDrawn="1"/>
        </p:nvCxnSpPr>
        <p:spPr>
          <a:xfrm>
            <a:off x="0" y="3411748"/>
            <a:ext cx="12192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65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D222B7-F565-7948-9E81-15FF40A3CC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25" y="0"/>
            <a:ext cx="12191999" cy="6858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350859-C8FE-F444-B72A-1E8B292564D6}"/>
              </a:ext>
            </a:extLst>
          </p:cNvPr>
          <p:cNvCxnSpPr/>
          <p:nvPr userDrawn="1"/>
        </p:nvCxnSpPr>
        <p:spPr>
          <a:xfrm>
            <a:off x="0" y="3420374"/>
            <a:ext cx="12192000" cy="0"/>
          </a:xfrm>
          <a:prstGeom prst="line">
            <a:avLst/>
          </a:prstGeom>
          <a:ln w="19050">
            <a:solidFill>
              <a:srgbClr val="00C1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59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10000">
                <a:srgbClr val="EAEAEA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800" dirty="0"/>
          </a:p>
        </p:txBody>
      </p:sp>
    </p:spTree>
    <p:extLst>
      <p:ext uri="{BB962C8B-B14F-4D97-AF65-F5344CB8AC3E}">
        <p14:creationId xmlns:p14="http://schemas.microsoft.com/office/powerpoint/2010/main" val="250821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3174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62567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51688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8759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EED55-3DD3-487B-B4A6-A94DFB60BA6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10000">
                <a:srgbClr val="EAEAEA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B54ED8-D8BC-4E8D-9121-E4F2B58AC48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10000">
                <a:srgbClr val="EAEAEA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8F8BA3-CCF1-4703-9B63-E2FD8F3529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658" y="148405"/>
            <a:ext cx="1833871" cy="58019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E34B97-DD6E-4A47-8CE8-8B04512B94EC}"/>
              </a:ext>
            </a:extLst>
          </p:cNvPr>
          <p:cNvCxnSpPr/>
          <p:nvPr userDrawn="1"/>
        </p:nvCxnSpPr>
        <p:spPr>
          <a:xfrm>
            <a:off x="0" y="898805"/>
            <a:ext cx="12192000" cy="0"/>
          </a:xfrm>
          <a:prstGeom prst="line">
            <a:avLst/>
          </a:prstGeom>
          <a:ln w="12700">
            <a:solidFill>
              <a:srgbClr val="63727A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12A419A-B2B1-445D-B51F-6603C2395E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85" b="62645"/>
          <a:stretch/>
        </p:blipFill>
        <p:spPr>
          <a:xfrm>
            <a:off x="9677400" y="4979127"/>
            <a:ext cx="2514600" cy="187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4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35596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8994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8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  <p:sldLayoutId id="2147483792" r:id="rId19"/>
    <p:sldLayoutId id="2147483659" r:id="rId20"/>
    <p:sldLayoutId id="2147483660" r:id="rId21"/>
    <p:sldLayoutId id="2147483665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67A3-D036-4230-80B2-45D42C80C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9574" y="2030963"/>
            <a:ext cx="8791575" cy="1242624"/>
          </a:xfrm>
        </p:spPr>
        <p:txBody>
          <a:bodyPr>
            <a:normAutofit/>
          </a:bodyPr>
          <a:lstStyle/>
          <a:p>
            <a:pPr algn="l"/>
            <a:r>
              <a:rPr lang="el-GR" sz="3600" cap="all" dirty="0">
                <a:latin typeface="Calibri Light" panose="020F0302020204030204" pitchFamily="34" charset="0"/>
                <a:cs typeface="Calibri Light" panose="020F0302020204030204" pitchFamily="34" charset="0"/>
              </a:rPr>
              <a:t>ΕΥΕλικτες μεθοδολογιες ανΑπτυξης λογισμικοΥ υπολογιστικΗς νΕφους</a:t>
            </a:r>
            <a:endParaRPr lang="en-US" sz="3600" cap="al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F103F-9280-4291-814A-46D0E47DE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9574" y="3365664"/>
            <a:ext cx="8791575" cy="652720"/>
          </a:xfrm>
        </p:spPr>
        <p:txBody>
          <a:bodyPr>
            <a:normAutofit/>
          </a:bodyPr>
          <a:lstStyle/>
          <a:p>
            <a:pPr algn="l"/>
            <a:r>
              <a:rPr lang="el-GR" sz="2800" cap="all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ΔΕ3: ΣυνεχΗς ΟλοκλΗρωση και ΕυΕλικτος Ελεγχος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63DFD86-CA32-4A02-BD7D-D5DBCAA17293}"/>
              </a:ext>
            </a:extLst>
          </p:cNvPr>
          <p:cNvSpPr txBox="1">
            <a:spLocks/>
          </p:cNvSpPr>
          <p:nvPr/>
        </p:nvSpPr>
        <p:spPr>
          <a:xfrm>
            <a:off x="3400425" y="6394581"/>
            <a:ext cx="8791575" cy="354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l-GR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πανεπιστημιο μακεδονιασ | Κεντρο επιμορφωσησ και δια βιου μαθησησ | βασιλησ πετρου | 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AUTOMATION LEAD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7A64C18-A641-478C-A4C2-EE1FD1BCA370}"/>
              </a:ext>
            </a:extLst>
          </p:cNvPr>
          <p:cNvSpPr txBox="1">
            <a:spLocks/>
          </p:cNvSpPr>
          <p:nvPr/>
        </p:nvSpPr>
        <p:spPr>
          <a:xfrm>
            <a:off x="3865418" y="4622731"/>
            <a:ext cx="7793182" cy="789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cap="none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Web Services</a:t>
            </a:r>
          </a:p>
        </p:txBody>
      </p:sp>
      <p:pic>
        <p:nvPicPr>
          <p:cNvPr id="1034" name="Picture 10" descr="Πανεπιστήμιο Μακεδονίας">
            <a:extLst>
              <a:ext uri="{FF2B5EF4-FFF2-40B4-BE49-F238E27FC236}">
                <a16:creationId xmlns:a16="http://schemas.microsoft.com/office/drawing/2014/main" id="{E55BFE17-8FD7-46B7-BF42-074FF0FE2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574" y="687204"/>
            <a:ext cx="2117063" cy="124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Πλατφόρμα elearning Κέντρου δια βίου μάθησης Πανεπιστημίου Μακεδονίας">
            <a:extLst>
              <a:ext uri="{FF2B5EF4-FFF2-40B4-BE49-F238E27FC236}">
                <a16:creationId xmlns:a16="http://schemas.microsoft.com/office/drawing/2014/main" id="{21634972-BCFC-4863-A281-20919F1B1F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59"/>
          <a:stretch/>
        </p:blipFill>
        <p:spPr bwMode="auto">
          <a:xfrm>
            <a:off x="4873202" y="742836"/>
            <a:ext cx="2445596" cy="119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38D41B-EC7A-433E-B35C-AACFA00B3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39" y="381000"/>
            <a:ext cx="167268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4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584A61-E7D9-403C-AA46-1C107DB8CB10}"/>
              </a:ext>
            </a:extLst>
          </p:cNvPr>
          <p:cNvSpPr/>
          <p:nvPr/>
        </p:nvSpPr>
        <p:spPr>
          <a:xfrm>
            <a:off x="3113870" y="391020"/>
            <a:ext cx="5964259" cy="72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000" b="1" dirty="0">
                <a:solidFill>
                  <a:schemeClr val="tx2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web services?</a:t>
            </a:r>
            <a:endParaRPr lang="en-US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8478BD-E626-4103-AD24-1CE2CFAA4784}"/>
              </a:ext>
            </a:extLst>
          </p:cNvPr>
          <p:cNvSpPr txBox="1">
            <a:spLocks/>
          </p:cNvSpPr>
          <p:nvPr/>
        </p:nvSpPr>
        <p:spPr>
          <a:xfrm>
            <a:off x="675629" y="1553138"/>
            <a:ext cx="10840734" cy="1089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i="1" dirty="0">
                <a:latin typeface="+mj-lt"/>
              </a:rPr>
              <a:t>web service </a:t>
            </a:r>
            <a:r>
              <a:rPr lang="en-US" sz="2400" i="1" dirty="0">
                <a:latin typeface="+mj-lt"/>
              </a:rPr>
              <a:t>is a software system designed to support </a:t>
            </a:r>
          </a:p>
          <a:p>
            <a:pPr marL="0" indent="0" algn="ctr">
              <a:buNone/>
            </a:pPr>
            <a:r>
              <a:rPr lang="en-US" sz="2400" i="1" dirty="0">
                <a:latin typeface="+mj-lt"/>
              </a:rPr>
              <a:t>machine-to-machine interaction over a network.</a:t>
            </a:r>
          </a:p>
          <a:p>
            <a:pPr marL="0" indent="0" algn="ctr">
              <a:buNone/>
            </a:pPr>
            <a:endParaRPr lang="en-US" sz="2400" b="1" dirty="0">
              <a:latin typeface="+mj-lt"/>
            </a:endParaRPr>
          </a:p>
        </p:txBody>
      </p:sp>
      <p:pic>
        <p:nvPicPr>
          <p:cNvPr id="7" name="Picture 2" descr="https://www.studytonight.com/rest-web-service/images/what-is-web-services.png">
            <a:extLst>
              <a:ext uri="{FF2B5EF4-FFF2-40B4-BE49-F238E27FC236}">
                <a16:creationId xmlns:a16="http://schemas.microsoft.com/office/drawing/2014/main" id="{0E497775-3C57-44FE-B334-C028FCA12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348" y="2960603"/>
            <a:ext cx="4717303" cy="300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DE3D23C-2634-4539-B8CD-B09628322700}"/>
              </a:ext>
            </a:extLst>
          </p:cNvPr>
          <p:cNvSpPr txBox="1">
            <a:spLocks/>
          </p:cNvSpPr>
          <p:nvPr/>
        </p:nvSpPr>
        <p:spPr>
          <a:xfrm>
            <a:off x="3400425" y="6394581"/>
            <a:ext cx="8791575" cy="354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l-GR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πανεπιστημιο μακεδονιασ | Κεντρο επιμορφωσησ και δια βιου μαθησησ | βασιλησ πετρου | 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AUTOMATION LEAD</a:t>
            </a:r>
          </a:p>
        </p:txBody>
      </p:sp>
    </p:spTree>
    <p:extLst>
      <p:ext uri="{BB962C8B-B14F-4D97-AF65-F5344CB8AC3E}">
        <p14:creationId xmlns:p14="http://schemas.microsoft.com/office/powerpoint/2010/main" val="71595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0FBBF5-4A11-4595-B50D-6917C353CFA7}"/>
              </a:ext>
            </a:extLst>
          </p:cNvPr>
          <p:cNvSpPr/>
          <p:nvPr/>
        </p:nvSpPr>
        <p:spPr>
          <a:xfrm>
            <a:off x="2044939" y="406605"/>
            <a:ext cx="8102121" cy="72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000" b="1" dirty="0">
                <a:solidFill>
                  <a:schemeClr val="tx2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types of web services?</a:t>
            </a:r>
            <a:endParaRPr lang="en-US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4B688F-13B3-4539-8C39-4D9779CABE29}"/>
              </a:ext>
            </a:extLst>
          </p:cNvPr>
          <p:cNvSpPr txBox="1">
            <a:spLocks/>
          </p:cNvSpPr>
          <p:nvPr/>
        </p:nvSpPr>
        <p:spPr>
          <a:xfrm>
            <a:off x="2888438" y="1902427"/>
            <a:ext cx="6415122" cy="1076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chemeClr val="accent2"/>
                </a:solidFill>
                <a:latin typeface="+mj-lt"/>
              </a:rPr>
              <a:t>SOAP</a:t>
            </a:r>
            <a:r>
              <a:rPr lang="en-US" sz="4000" dirty="0">
                <a:solidFill>
                  <a:schemeClr val="accent2"/>
                </a:solidFill>
                <a:latin typeface="+mj-lt"/>
              </a:rPr>
              <a:t> &amp; </a:t>
            </a:r>
            <a:r>
              <a:rPr lang="en-US" sz="4000" b="1" dirty="0">
                <a:solidFill>
                  <a:schemeClr val="accent2"/>
                </a:solidFill>
                <a:latin typeface="+mj-lt"/>
              </a:rPr>
              <a:t>REST</a:t>
            </a:r>
            <a:r>
              <a:rPr lang="en-US" sz="4000" dirty="0">
                <a:solidFill>
                  <a:schemeClr val="accent2"/>
                </a:solidFill>
                <a:latin typeface="+mj-lt"/>
              </a:rPr>
              <a:t> Web Services</a:t>
            </a:r>
          </a:p>
        </p:txBody>
      </p:sp>
      <p:pic>
        <p:nvPicPr>
          <p:cNvPr id="5" name="Picture 2" descr="ÎÏÎ¿ÏÎ­Î»ÎµÏÎ¼Î± ÎµÎ¹ÎºÏÎ½Î±Ï Î³Î¹Î± web services soap rest">
            <a:extLst>
              <a:ext uri="{FF2B5EF4-FFF2-40B4-BE49-F238E27FC236}">
                <a16:creationId xmlns:a16="http://schemas.microsoft.com/office/drawing/2014/main" id="{6016E47E-6745-488A-8DBD-FBBC80D5A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49" y="3325289"/>
            <a:ext cx="36195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72922AD-410A-4FD5-8F3F-9B98F93F9034}"/>
              </a:ext>
            </a:extLst>
          </p:cNvPr>
          <p:cNvSpPr txBox="1">
            <a:spLocks/>
          </p:cNvSpPr>
          <p:nvPr/>
        </p:nvSpPr>
        <p:spPr>
          <a:xfrm>
            <a:off x="3400425" y="6394581"/>
            <a:ext cx="8791575" cy="354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l-GR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πανεπιστημιο μακεδονιασ | Κεντρο επιμορφωσησ και δια βιου μαθησησ | βασιλησ πετρου | 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AUTOMATION LEAD</a:t>
            </a:r>
          </a:p>
        </p:txBody>
      </p:sp>
    </p:spTree>
    <p:extLst>
      <p:ext uri="{BB962C8B-B14F-4D97-AF65-F5344CB8AC3E}">
        <p14:creationId xmlns:p14="http://schemas.microsoft.com/office/powerpoint/2010/main" val="288389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D9B747-F751-425A-80C4-266425FFD82B}"/>
              </a:ext>
            </a:extLst>
          </p:cNvPr>
          <p:cNvSpPr/>
          <p:nvPr/>
        </p:nvSpPr>
        <p:spPr>
          <a:xfrm>
            <a:off x="2044935" y="389376"/>
            <a:ext cx="8102121" cy="72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000" b="1" dirty="0">
                <a:solidFill>
                  <a:schemeClr val="tx2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SOAP Web Services?</a:t>
            </a:r>
            <a:endParaRPr lang="en-US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0F5AA-B273-431C-A75C-2935E2D83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030" y="3084527"/>
            <a:ext cx="5849166" cy="3057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F1B917-65F2-41B3-A71A-200A3692A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348" y="3165649"/>
            <a:ext cx="1971950" cy="289600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B61E21-0FF8-4013-9F79-D20D40DC8BB7}"/>
              </a:ext>
            </a:extLst>
          </p:cNvPr>
          <p:cNvSpPr txBox="1">
            <a:spLocks/>
          </p:cNvSpPr>
          <p:nvPr/>
        </p:nvSpPr>
        <p:spPr>
          <a:xfrm>
            <a:off x="675629" y="1553138"/>
            <a:ext cx="10840734" cy="1089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+mj-lt"/>
              </a:rPr>
              <a:t>Simple Object Access Protocol </a:t>
            </a:r>
            <a:r>
              <a:rPr lang="en-US" dirty="0">
                <a:latin typeface="+mj-lt"/>
              </a:rPr>
              <a:t>(SOAP) is an XML-based protocol. 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biggest advantage </a:t>
            </a:r>
            <a:r>
              <a:rPr lang="en-US" dirty="0">
                <a:latin typeface="+mj-lt"/>
              </a:rPr>
              <a:t>of using the SOAP Web Service is its own </a:t>
            </a:r>
            <a:r>
              <a:rPr lang="en-US" b="1" dirty="0">
                <a:latin typeface="+mj-lt"/>
              </a:rPr>
              <a:t>security</a:t>
            </a:r>
            <a:r>
              <a:rPr lang="en-US" dirty="0">
                <a:latin typeface="+mj-lt"/>
              </a:rPr>
              <a:t>.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SOAP provides an </a:t>
            </a:r>
            <a:r>
              <a:rPr lang="en-US" b="1" dirty="0">
                <a:latin typeface="+mj-lt"/>
              </a:rPr>
              <a:t>envelope</a:t>
            </a:r>
            <a:r>
              <a:rPr lang="en-US" dirty="0">
                <a:latin typeface="+mj-lt"/>
              </a:rPr>
              <a:t> to send a web services messages over the Internet, using the </a:t>
            </a:r>
            <a:r>
              <a:rPr lang="en-US" b="1" dirty="0">
                <a:latin typeface="+mj-lt"/>
              </a:rPr>
              <a:t>HTTP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protocol</a:t>
            </a:r>
            <a:r>
              <a:rPr lang="en-US" dirty="0">
                <a:latin typeface="+mj-lt"/>
              </a:rPr>
              <a:t>.</a:t>
            </a:r>
            <a:endParaRPr lang="en-US" sz="2400" b="1" dirty="0"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DB33F2-443B-4091-A04C-1C0CBD2EAA5C}"/>
              </a:ext>
            </a:extLst>
          </p:cNvPr>
          <p:cNvSpPr txBox="1">
            <a:spLocks/>
          </p:cNvSpPr>
          <p:nvPr/>
        </p:nvSpPr>
        <p:spPr>
          <a:xfrm>
            <a:off x="3400425" y="6394581"/>
            <a:ext cx="8791575" cy="354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l-GR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πανεπιστημιο μακεδονιασ | Κεντρο επιμορφωσησ και δια βιου μαθησησ | βασιλησ πετρου | 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AUTOMATION LEAD</a:t>
            </a:r>
          </a:p>
        </p:txBody>
      </p:sp>
    </p:spTree>
    <p:extLst>
      <p:ext uri="{BB962C8B-B14F-4D97-AF65-F5344CB8AC3E}">
        <p14:creationId xmlns:p14="http://schemas.microsoft.com/office/powerpoint/2010/main" val="6030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D8BB94-33EB-4DAB-B872-3D7F585899D3}"/>
              </a:ext>
            </a:extLst>
          </p:cNvPr>
          <p:cNvSpPr/>
          <p:nvPr/>
        </p:nvSpPr>
        <p:spPr>
          <a:xfrm>
            <a:off x="2044935" y="408831"/>
            <a:ext cx="8102121" cy="72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000" b="1" dirty="0">
                <a:solidFill>
                  <a:schemeClr val="tx2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REST Web Services?</a:t>
            </a:r>
            <a:endParaRPr lang="en-US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6C9ED7-0256-49F8-9AB2-79E10486F4D1}"/>
              </a:ext>
            </a:extLst>
          </p:cNvPr>
          <p:cNvSpPr txBox="1">
            <a:spLocks/>
          </p:cNvSpPr>
          <p:nvPr/>
        </p:nvSpPr>
        <p:spPr>
          <a:xfrm>
            <a:off x="675629" y="1553138"/>
            <a:ext cx="10840734" cy="1089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+mj-lt"/>
              </a:rPr>
              <a:t>Representational State Transfer </a:t>
            </a:r>
            <a:r>
              <a:rPr lang="en-US" dirty="0">
                <a:latin typeface="+mj-lt"/>
              </a:rPr>
              <a:t>(REST) is a style of software architecture 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for creating web services using predefined operations GET POST PUT DELETE.</a:t>
            </a:r>
            <a:endParaRPr lang="en-US" sz="2400" b="1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86AB3-E1DB-45D7-98F6-505CFF073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50" y="2915256"/>
            <a:ext cx="5134692" cy="293410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A565014-6928-48E0-A92C-4D488E8B2622}"/>
              </a:ext>
            </a:extLst>
          </p:cNvPr>
          <p:cNvSpPr txBox="1">
            <a:spLocks/>
          </p:cNvSpPr>
          <p:nvPr/>
        </p:nvSpPr>
        <p:spPr>
          <a:xfrm>
            <a:off x="3400425" y="6394581"/>
            <a:ext cx="8791575" cy="354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l-GR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πανεπιστημιο μακεδονιασ | Κεντρο επιμορφωσησ και δια βιου μαθησησ | βασιλησ πετρου | 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AUTOMATION LEAD</a:t>
            </a:r>
          </a:p>
        </p:txBody>
      </p:sp>
    </p:spTree>
    <p:extLst>
      <p:ext uri="{BB962C8B-B14F-4D97-AF65-F5344CB8AC3E}">
        <p14:creationId xmlns:p14="http://schemas.microsoft.com/office/powerpoint/2010/main" val="322394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2BA344-D73B-495B-ACB7-4DCB21B14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0425" y="1380068"/>
            <a:ext cx="8102598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cap="none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thank you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A3F2391D-90B0-41E8-BD08-B75476981BEA}"/>
              </a:ext>
            </a:extLst>
          </p:cNvPr>
          <p:cNvSpPr txBox="1">
            <a:spLocks/>
          </p:cNvSpPr>
          <p:nvPr/>
        </p:nvSpPr>
        <p:spPr>
          <a:xfrm>
            <a:off x="3400425" y="3895680"/>
            <a:ext cx="8125985" cy="789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cap="none" dirty="0">
                <a:solidFill>
                  <a:schemeClr val="accent5">
                    <a:lumMod val="75000"/>
                  </a:schemeClr>
                </a:solidFill>
              </a:rPr>
              <a:t>questions?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F0CE63-6ED6-4281-9A8E-4A1DE419A458}"/>
              </a:ext>
            </a:extLst>
          </p:cNvPr>
          <p:cNvSpPr txBox="1">
            <a:spLocks/>
          </p:cNvSpPr>
          <p:nvPr/>
        </p:nvSpPr>
        <p:spPr>
          <a:xfrm>
            <a:off x="3400425" y="6394581"/>
            <a:ext cx="8791575" cy="354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l-GR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πανεπιστημιο μακεδονιασ | Κεντρο επιμορφωσησ και δια βιου μαθησησ | βασιλησ πετρου | 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AUTOMATION LEAD</a:t>
            </a:r>
          </a:p>
        </p:txBody>
      </p:sp>
    </p:spTree>
    <p:extLst>
      <p:ext uri="{BB962C8B-B14F-4D97-AF65-F5344CB8AC3E}">
        <p14:creationId xmlns:p14="http://schemas.microsoft.com/office/powerpoint/2010/main" val="1898558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3535</TotalTime>
  <Words>231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Wingdings 2</vt:lpstr>
      <vt:lpstr>Parallax</vt:lpstr>
      <vt:lpstr>ΕΥΕλικτες μεθοδολογιες ανΑπτυξης λογισμικοΥ υπολογιστικΗς νΕφους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INTRASOFT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PETROU Vasilios</dc:creator>
  <cp:lastModifiedBy>PETROU Vasilios</cp:lastModifiedBy>
  <cp:revision>109</cp:revision>
  <cp:lastPrinted>2019-03-19T10:12:56Z</cp:lastPrinted>
  <dcterms:created xsi:type="dcterms:W3CDTF">2019-11-24T21:29:23Z</dcterms:created>
  <dcterms:modified xsi:type="dcterms:W3CDTF">2020-10-26T23:01:57Z</dcterms:modified>
</cp:coreProperties>
</file>