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449-2860-E645-A4E6-823746E4684D}" type="datetimeFigureOut">
              <a:rPr lang="en-US" smtClean="0"/>
              <a:t>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486F-2D48-7846-8C84-2F8F920F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Methods for High Dimensional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Statistical Methods for High Dimensional Biology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Mostafavi</dc:creator>
  <cp:lastModifiedBy>Sara Mostafavi</cp:lastModifiedBy>
  <cp:revision>2</cp:revision>
  <dcterms:created xsi:type="dcterms:W3CDTF">2017-11-15T18:02:46Z</dcterms:created>
  <dcterms:modified xsi:type="dcterms:W3CDTF">2017-11-15T18:06:08Z</dcterms:modified>
</cp:coreProperties>
</file>