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2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3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1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6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8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Methods for High Dimensional Biology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 – Review of Probability and Statistics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9243" y="5669773"/>
            <a:ext cx="15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Sara Mostafavi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1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  <a:p>
            <a:r>
              <a:rPr lang="en-US" dirty="0" smtClean="0"/>
              <a:t>Statistics: Philosophy, goals, and central concepts</a:t>
            </a:r>
          </a:p>
          <a:p>
            <a:r>
              <a:rPr lang="en-US" dirty="0" smtClean="0"/>
              <a:t>What you should know / terminology</a:t>
            </a:r>
          </a:p>
          <a:p>
            <a:r>
              <a:rPr lang="en-US" dirty="0" smtClean="0"/>
              <a:t>Hypothesis testing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998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9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Statistics: Philosophy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Data science, statistics, and machine learning all concern collecting and analyzing data. </a:t>
            </a:r>
          </a:p>
          <a:p>
            <a:endParaRPr lang="en-US" sz="2800" dirty="0" smtClean="0"/>
          </a:p>
          <a:p>
            <a:r>
              <a:rPr lang="en-US" sz="2800" dirty="0" smtClean="0"/>
              <a:t>The field of statistics concerns </a:t>
            </a:r>
            <a:r>
              <a:rPr lang="en-US" sz="2800" dirty="0"/>
              <a:t>the science of </a:t>
            </a:r>
            <a:r>
              <a:rPr lang="en-US" sz="2800" dirty="0" smtClean="0"/>
              <a:t>measuring and </a:t>
            </a:r>
            <a:r>
              <a:rPr lang="en-US" sz="2800" b="1" dirty="0" smtClean="0"/>
              <a:t>learning</a:t>
            </a:r>
            <a:r>
              <a:rPr lang="en-US" sz="2800" dirty="0" smtClean="0"/>
              <a:t> </a:t>
            </a:r>
            <a:r>
              <a:rPr lang="en-US" sz="2800" dirty="0"/>
              <a:t>from </a:t>
            </a:r>
            <a:r>
              <a:rPr lang="en-US" sz="2800" dirty="0" smtClean="0"/>
              <a:t>data </a:t>
            </a:r>
            <a:r>
              <a:rPr lang="en-US" sz="2800" dirty="0"/>
              <a:t>and </a:t>
            </a:r>
            <a:r>
              <a:rPr lang="en-US" sz="2800" b="1" dirty="0"/>
              <a:t>communicating</a:t>
            </a:r>
            <a:r>
              <a:rPr lang="en-US" sz="2800" dirty="0"/>
              <a:t> </a:t>
            </a:r>
            <a:r>
              <a:rPr lang="en-US" sz="2800" dirty="0" smtClean="0"/>
              <a:t>uncertainty about the results.</a:t>
            </a:r>
          </a:p>
          <a:p>
            <a:pPr lvl="1"/>
            <a:r>
              <a:rPr lang="en-US" sz="2400" dirty="0" smtClean="0"/>
              <a:t>Data science and computer science have enabled “on mass” application. </a:t>
            </a:r>
          </a:p>
          <a:p>
            <a:endParaRPr lang="en-US" sz="2800" dirty="0"/>
          </a:p>
          <a:p>
            <a:r>
              <a:rPr lang="en-US" sz="2800" dirty="0" smtClean="0"/>
              <a:t>Two aspects of statistics:</a:t>
            </a:r>
          </a:p>
          <a:p>
            <a:pPr lvl="1"/>
            <a:r>
              <a:rPr lang="en-US" sz="2400" dirty="0" smtClean="0"/>
              <a:t>Modeling</a:t>
            </a:r>
          </a:p>
          <a:p>
            <a:pPr lvl="1"/>
            <a:r>
              <a:rPr lang="en-US" sz="2400" dirty="0" smtClean="0"/>
              <a:t>Inference</a:t>
            </a:r>
          </a:p>
          <a:p>
            <a:pPr lvl="1"/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0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96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Statistical Methods for High Dimensional Biology</vt:lpstr>
      <vt:lpstr>Outline</vt:lpstr>
      <vt:lpstr>Announcements</vt:lpstr>
      <vt:lpstr>Statistics: Philosophy and goals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Mostafavi</dc:creator>
  <cp:lastModifiedBy>Sara Mostafavi</cp:lastModifiedBy>
  <cp:revision>10</cp:revision>
  <dcterms:created xsi:type="dcterms:W3CDTF">2017-11-15T18:02:46Z</dcterms:created>
  <dcterms:modified xsi:type="dcterms:W3CDTF">2017-11-15T21:26:33Z</dcterms:modified>
</cp:coreProperties>
</file>