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96" r:id="rId2"/>
    <p:sldId id="579" r:id="rId3"/>
    <p:sldId id="573" r:id="rId4"/>
    <p:sldId id="574" r:id="rId5"/>
    <p:sldId id="575" r:id="rId6"/>
    <p:sldId id="580" r:id="rId7"/>
    <p:sldId id="576" r:id="rId8"/>
    <p:sldId id="577" r:id="rId9"/>
    <p:sldId id="57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AFD35F"/>
    <a:srgbClr val="000000"/>
    <a:srgbClr val="081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3" autoAdjust="0"/>
    <p:restoredTop sz="90866" autoAdjust="0"/>
  </p:normalViewPr>
  <p:slideViewPr>
    <p:cSldViewPr snapToGrid="0" snapToObjects="1">
      <p:cViewPr varScale="1">
        <p:scale>
          <a:sx n="66" d="100"/>
          <a:sy n="66" d="100"/>
        </p:scale>
        <p:origin x="154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6FCEF-A635-AF4A-B65D-DC09F72D06EC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D28F-9C60-AD4C-9F8A-9CB7DDC44CE8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741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090E1-49D3-2843-A311-8D58736D8435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2EAA3-556C-7A42-A930-71FF5E2555F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913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xph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651954"/>
            <a:ext cx="1571476" cy="157147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BBAC7D-E23C-074A-A333-32DA51AA2431}" type="datetime1">
              <a:rPr lang="it-IT" smtClean="0"/>
              <a:pPr/>
              <a:t>19/07/2016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7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49C478-66E4-B748-8C2E-EBBAD70EA972}" type="datetime1">
              <a:rPr lang="it-IT" smtClean="0"/>
              <a:pPr/>
              <a:t>19/07/2016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3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</a:t>
            </a:r>
            <a:r>
              <a:rPr lang="it-IT" dirty="0" err="1"/>
              <a:t>title</a:t>
            </a:r>
            <a:r>
              <a:rPr lang="it-IT" dirty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5" name="Immagine 4" descr="xph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" y="-18200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1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AC8D0A-D2B9-C94B-A68B-1D61A76A6954}" type="datetime1">
              <a:rPr lang="it-IT" smtClean="0"/>
              <a:pPr/>
              <a:t>19/07/2016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7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9B3933-93EB-4143-9FFF-763034A1F6B9}" type="datetime1">
              <a:rPr lang="it-IT" smtClean="0"/>
              <a:pPr/>
              <a:t>19/07/2016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7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8F2C84-4855-8C4A-939A-88B9B0BC268F}" type="datetime1">
              <a:rPr lang="it-IT" smtClean="0"/>
              <a:pPr/>
              <a:t>19/07/2016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8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1756FF-4518-614D-B761-897EA50CA233}" type="datetime1">
              <a:rPr lang="it-IT" smtClean="0"/>
              <a:pPr/>
              <a:t>19/07/2016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1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0F5989-923B-9E49-85A0-07EE1FBAEF35}" type="datetime1">
              <a:rPr lang="it-IT" smtClean="0"/>
              <a:pPr/>
              <a:t>19/07/2016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6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9C89B9-2FB6-C94A-B392-70EC9CE793F2}" type="datetime1">
              <a:rPr lang="it-IT" smtClean="0"/>
              <a:pPr/>
              <a:t>19/07/2016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6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CD5F14-E58C-5342-85EF-9234E3CE7C5C}" type="datetime1">
              <a:rPr lang="it-IT" smtClean="0"/>
              <a:pPr/>
              <a:t>19/07/2016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73507"/>
            <a:ext cx="8229600" cy="103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6669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text </a:t>
            </a:r>
            <a:r>
              <a:rPr lang="it-IT" dirty="0" err="1"/>
              <a:t>styles</a:t>
            </a:r>
            <a:endParaRPr lang="it-IT" dirty="0"/>
          </a:p>
          <a:p>
            <a:pPr lvl="1"/>
            <a:r>
              <a:rPr lang="it-IT" dirty="0"/>
              <a:t>Second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40991"/>
            <a:ext cx="915751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094" y="6417852"/>
            <a:ext cx="843312" cy="43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magine 1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237312"/>
            <a:ext cx="1546928" cy="777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915063" y="6409386"/>
            <a:ext cx="1368544" cy="43779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6350" y="0"/>
            <a:ext cx="9150350" cy="6348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8016" y="1490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38E280DA-B14F-CC4F-BCB5-BD52643537A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Helvetica Light"/>
          <a:ea typeface="+mj-ea"/>
          <a:cs typeface="Helvetica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5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7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icolo.bachetti@gmail.com" TargetMode="External"/><Relationship Id="rId2" Type="http://schemas.openxmlformats.org/officeDocument/2006/relationships/hyperlink" Target="mailto:achiara1995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ngelac951@alice.it" TargetMode="External"/><Relationship Id="rId5" Type="http://schemas.openxmlformats.org/officeDocument/2006/relationships/hyperlink" Target="mailto:angela.colella95@gmail.com" TargetMode="External"/><Relationship Id="rId4" Type="http://schemas.openxmlformats.org/officeDocument/2006/relationships/hyperlink" Target="mailto:sara.belloco35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Col/xph-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749425"/>
            <a:ext cx="9144000" cy="1470025"/>
          </a:xfrm>
        </p:spPr>
        <p:txBody>
          <a:bodyPr>
            <a:normAutofit/>
          </a:bodyPr>
          <a:lstStyle/>
          <a:p>
            <a:r>
              <a:rPr lang="en-US" sz="4000" dirty="0"/>
              <a:t>Listen to your heart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-1" y="4308140"/>
            <a:ext cx="9144001" cy="16129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Alberti Chiara </a:t>
            </a:r>
            <a:r>
              <a:rPr lang="en-US" sz="2000" dirty="0">
                <a:hlinkClick r:id="rId2"/>
              </a:rPr>
              <a:t>achiara1995@gmail.com</a:t>
            </a:r>
            <a:r>
              <a:rPr lang="en-US" sz="2000" dirty="0"/>
              <a:t> </a:t>
            </a:r>
          </a:p>
          <a:p>
            <a:r>
              <a:rPr lang="en-US" sz="2000" dirty="0"/>
              <a:t>Nicolò Bachetti </a:t>
            </a:r>
            <a:r>
              <a:rPr lang="en-US" sz="2000" dirty="0">
                <a:hlinkClick r:id="rId3"/>
              </a:rPr>
              <a:t>nicolo.bachetti@gmail.com</a:t>
            </a:r>
            <a:r>
              <a:rPr lang="en-US" sz="2000" dirty="0"/>
              <a:t> </a:t>
            </a:r>
          </a:p>
          <a:p>
            <a:r>
              <a:rPr lang="en-US" sz="2000" dirty="0"/>
              <a:t>Sara Bellocco </a:t>
            </a:r>
            <a:r>
              <a:rPr lang="en-US" sz="2000" dirty="0">
                <a:hlinkClick r:id="rId4"/>
              </a:rPr>
              <a:t>sara.belloco35@gmail.com</a:t>
            </a:r>
            <a:r>
              <a:rPr lang="en-US" sz="2000" dirty="0"/>
              <a:t>  </a:t>
            </a:r>
          </a:p>
          <a:p>
            <a:r>
              <a:rPr lang="en-US" sz="2000" dirty="0"/>
              <a:t>Angela Colella </a:t>
            </a:r>
            <a:r>
              <a:rPr lang="en-US" sz="2000" dirty="0">
                <a:hlinkClick r:id="rId5"/>
              </a:rPr>
              <a:t>angela.colella95@gmail.com</a:t>
            </a:r>
            <a:r>
              <a:rPr lang="en-US" sz="2000" dirty="0"/>
              <a:t> </a:t>
            </a:r>
          </a:p>
          <a:p>
            <a:r>
              <a:rPr lang="en-US" sz="2000" dirty="0"/>
              <a:t>Angela Colombo </a:t>
            </a:r>
            <a:r>
              <a:rPr lang="en-US" sz="2000" dirty="0">
                <a:hlinkClick r:id="rId6"/>
              </a:rPr>
              <a:t>angelac951@alice.it</a:t>
            </a:r>
            <a:r>
              <a:rPr lang="en-US" sz="2000" dirty="0"/>
              <a:t> </a:t>
            </a:r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-31751" y="3371850"/>
            <a:ext cx="9241959" cy="936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500" b="0" i="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b="0" i="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700" b="0" i="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Politecnico di Milano</a:t>
            </a:r>
          </a:p>
          <a:p>
            <a:r>
              <a:rPr lang="en-US" sz="2000" dirty="0"/>
              <a:t>16/07/2016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325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Team 3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2" y="1766888"/>
            <a:ext cx="6034616" cy="4525962"/>
          </a:xfrm>
          <a:prstGeom prst="rect">
            <a:avLst/>
          </a:prstGeo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asellaDiTesto 5"/>
          <p:cNvSpPr txBox="1"/>
          <p:nvPr/>
        </p:nvSpPr>
        <p:spPr>
          <a:xfrm>
            <a:off x="2627086" y="3845203"/>
            <a:ext cx="110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Chiara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352800" y="2394857"/>
            <a:ext cx="870857" cy="37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Angela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339771" y="2525486"/>
            <a:ext cx="84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Nicolò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775200" y="3512457"/>
            <a:ext cx="75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Sara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458856" y="4688114"/>
            <a:ext cx="92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Angela</a:t>
            </a:r>
          </a:p>
        </p:txBody>
      </p:sp>
    </p:spTree>
    <p:extLst>
      <p:ext uri="{BB962C8B-B14F-4D97-AF65-F5344CB8AC3E}">
        <p14:creationId xmlns:p14="http://schemas.microsoft.com/office/powerpoint/2010/main" val="232747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Context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Segnaposto contenuto 6" descr="sovrallenament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7881" y="1590831"/>
            <a:ext cx="2918919" cy="4203243"/>
          </a:xfrm>
        </p:spPr>
      </p:pic>
      <p:pic>
        <p:nvPicPr>
          <p:cNvPr id="12" name="Immagine 11" descr="working-out-iStockphoto-9237174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24730"/>
            <a:ext cx="4095750" cy="294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4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</a:t>
            </a:r>
          </a:p>
        </p:txBody>
      </p:sp>
      <p:pic>
        <p:nvPicPr>
          <p:cNvPr id="6" name="Segnaposto contenuto 5" descr="sovrallenament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030" y="1712598"/>
            <a:ext cx="7988769" cy="4516751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Our solution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Monitoring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Giving advices and suggestion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6" name="Connettore 2 5"/>
          <p:cNvCxnSpPr/>
          <p:nvPr/>
        </p:nvCxnSpPr>
        <p:spPr>
          <a:xfrm flipV="1">
            <a:off x="2714171" y="1712598"/>
            <a:ext cx="595086" cy="319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2714171" y="2032000"/>
            <a:ext cx="59508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2714171" y="2032000"/>
            <a:ext cx="595086" cy="362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3309257" y="152793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Heart Rate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3309257" y="184892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Heart Rate Variation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309257" y="2218254"/>
            <a:ext cx="307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Oxygen Hemoglobin level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: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12598"/>
            <a:ext cx="2515927" cy="1886945"/>
          </a:xfrm>
          <a:prstGeom prst="rect">
            <a:avLst/>
          </a:prstGeo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asellaDiTesto 5"/>
          <p:cNvSpPr txBox="1"/>
          <p:nvPr/>
        </p:nvSpPr>
        <p:spPr>
          <a:xfrm>
            <a:off x="377373" y="3828776"/>
            <a:ext cx="18578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/>
              <a:t>Pulse</a:t>
            </a:r>
            <a:r>
              <a:rPr lang="it-IT" sz="3200" b="1" dirty="0"/>
              <a:t> </a:t>
            </a:r>
            <a:r>
              <a:rPr lang="it-IT" sz="3200" b="1" dirty="0" err="1"/>
              <a:t>Oximeter</a:t>
            </a:r>
            <a:endParaRPr lang="it-IT" sz="3200" b="1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691" y="1536873"/>
            <a:ext cx="2750226" cy="206267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2973127" y="3828777"/>
            <a:ext cx="27019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/>
              <a:t>Heart</a:t>
            </a:r>
            <a:r>
              <a:rPr lang="it-IT" sz="3200" b="1" dirty="0"/>
              <a:t> Rate </a:t>
            </a:r>
            <a:r>
              <a:rPr lang="it-IT" sz="3200" b="1" dirty="0" err="1"/>
              <a:t>ear</a:t>
            </a:r>
            <a:r>
              <a:rPr lang="it-IT" sz="3200" b="1" dirty="0"/>
              <a:t>-clip </a:t>
            </a:r>
            <a:r>
              <a:rPr lang="it-IT" sz="3200" b="1" dirty="0" err="1"/>
              <a:t>sensor</a:t>
            </a:r>
            <a:endParaRPr lang="it-IT" sz="3200" b="1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916" y="1555997"/>
            <a:ext cx="3158699" cy="2217670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5892917" y="4046604"/>
            <a:ext cx="2592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/>
              <a:t>ZYBO Board</a:t>
            </a:r>
            <a:endParaRPr lang="it-IT" sz="4000" b="1" dirty="0"/>
          </a:p>
        </p:txBody>
      </p:sp>
    </p:spTree>
    <p:extLst>
      <p:ext uri="{BB962C8B-B14F-4D97-AF65-F5344CB8AC3E}">
        <p14:creationId xmlns:p14="http://schemas.microsoft.com/office/powerpoint/2010/main" val="92005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Cattura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62675"/>
            <a:ext cx="4473884" cy="4066618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Immagine 5" descr="Cattura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767" y="1023716"/>
            <a:ext cx="4648849" cy="317226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419100" y="1257300"/>
            <a:ext cx="3486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800000"/>
                </a:solidFill>
              </a:rPr>
              <a:t>Heart Rate Plot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402767" y="4478119"/>
            <a:ext cx="4967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002060"/>
                </a:solidFill>
              </a:rPr>
              <a:t>Heart Rate Variabity Plot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>
                <a:solidFill>
                  <a:srgbClr val="800000"/>
                </a:solidFill>
              </a:rPr>
              <a:t>Aortic Pressure values</a:t>
            </a:r>
          </a:p>
        </p:txBody>
      </p:sp>
      <p:pic>
        <p:nvPicPr>
          <p:cNvPr id="5" name="Segnaposto contenuto 4" descr="Catturaox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084" y="1712598"/>
            <a:ext cx="6781800" cy="4525962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it-IT" dirty="0"/>
          </a:p>
          <a:p>
            <a:pPr algn="ctr">
              <a:buNone/>
            </a:pPr>
            <a:r>
              <a:rPr lang="it-IT" dirty="0"/>
              <a:t>	We hope that this instrument will allow </a:t>
            </a:r>
            <a:r>
              <a:rPr lang="it-IT" dirty="0" err="1"/>
              <a:t>people</a:t>
            </a:r>
            <a:r>
              <a:rPr lang="it-IT" dirty="0"/>
              <a:t> </a:t>
            </a:r>
          </a:p>
          <a:p>
            <a:pPr algn="ctr">
              <a:buNone/>
            </a:pPr>
            <a:r>
              <a:rPr lang="it-IT" dirty="0"/>
              <a:t>to gain knowledge of the limits of their body </a:t>
            </a:r>
          </a:p>
          <a:p>
            <a:pPr algn="ctr">
              <a:buNone/>
            </a:pPr>
            <a:r>
              <a:rPr lang="it-IT" dirty="0"/>
              <a:t>and how to </a:t>
            </a:r>
            <a:r>
              <a:rPr lang="it-IT" dirty="0" err="1"/>
              <a:t>train</a:t>
            </a:r>
            <a:r>
              <a:rPr lang="it-IT" dirty="0"/>
              <a:t> </a:t>
            </a:r>
            <a:r>
              <a:rPr lang="it-IT" dirty="0" err="1"/>
              <a:t>it</a:t>
            </a:r>
            <a:endParaRPr lang="it-IT" dirty="0"/>
          </a:p>
          <a:p>
            <a:pPr>
              <a:buNone/>
            </a:pPr>
            <a:endParaRPr lang="it-IT" dirty="0"/>
          </a:p>
          <a:p>
            <a:pPr algn="ctr">
              <a:buNone/>
            </a:pPr>
            <a:r>
              <a:rPr lang="it-IT" b="1" dirty="0"/>
              <a:t>Thank you for </a:t>
            </a:r>
            <a:r>
              <a:rPr lang="it-IT" b="1" dirty="0" err="1"/>
              <a:t>listening</a:t>
            </a:r>
            <a:r>
              <a:rPr lang="it-IT" b="1" dirty="0"/>
              <a:t>!</a:t>
            </a:r>
          </a:p>
          <a:p>
            <a:pPr algn="ctr">
              <a:buNone/>
            </a:pPr>
            <a:endParaRPr lang="it-IT" dirty="0"/>
          </a:p>
          <a:p>
            <a:pPr algn="ctr">
              <a:buNone/>
            </a:pPr>
            <a:r>
              <a:rPr lang="it-IT" sz="2000" i="1" dirty="0" err="1"/>
              <a:t>You</a:t>
            </a:r>
            <a:r>
              <a:rPr lang="it-IT" sz="2000" i="1" dirty="0"/>
              <a:t> can </a:t>
            </a:r>
            <a:r>
              <a:rPr lang="it-IT" sz="2000" i="1" dirty="0" err="1"/>
              <a:t>find</a:t>
            </a:r>
            <a:r>
              <a:rPr lang="it-IT" sz="2000" i="1" dirty="0"/>
              <a:t> </a:t>
            </a:r>
            <a:r>
              <a:rPr lang="it-IT" sz="2000" i="1" dirty="0" err="1"/>
              <a:t>our</a:t>
            </a:r>
            <a:r>
              <a:rPr lang="it-IT" sz="2000" i="1" dirty="0"/>
              <a:t> </a:t>
            </a:r>
            <a:r>
              <a:rPr lang="it-IT" sz="2000" i="1" dirty="0" err="1"/>
              <a:t>project</a:t>
            </a:r>
            <a:r>
              <a:rPr lang="it-IT" sz="2000" i="1" dirty="0"/>
              <a:t> </a:t>
            </a:r>
            <a:r>
              <a:rPr lang="it-IT" sz="2000" i="1" dirty="0" err="1"/>
              <a:t>at</a:t>
            </a:r>
            <a:r>
              <a:rPr lang="it-IT" sz="2000" i="1" dirty="0"/>
              <a:t>:</a:t>
            </a:r>
          </a:p>
          <a:p>
            <a:pPr algn="ctr">
              <a:buNone/>
            </a:pPr>
            <a:r>
              <a:rPr lang="it-IT" dirty="0">
                <a:hlinkClick r:id="rId2"/>
              </a:rPr>
              <a:t>https://github.com/AngCol/xph-project</a:t>
            </a:r>
            <a:endParaRPr lang="it-IT" sz="2400" i="1" dirty="0"/>
          </a:p>
          <a:p>
            <a:pPr algn="ctr">
              <a:buNone/>
            </a:pPr>
            <a:endParaRPr lang="it-IT" dirty="0"/>
          </a:p>
          <a:p>
            <a:pPr algn="ctr">
              <a:buNone/>
            </a:pPr>
            <a:endParaRPr lang="it-IT" dirty="0"/>
          </a:p>
          <a:p>
            <a:pPr algn="ctr">
              <a:buNone/>
            </a:pPr>
            <a:endParaRPr lang="it-IT" dirty="0"/>
          </a:p>
          <a:p>
            <a:pPr>
              <a:buNone/>
            </a:pPr>
            <a:endParaRPr lang="it-IT" dirty="0"/>
          </a:p>
          <a:p>
            <a:pPr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4555</TotalTime>
  <Words>78</Words>
  <Application>Microsoft Office PowerPoint</Application>
  <PresentationFormat>Presentazione su schermo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Light</vt:lpstr>
      <vt:lpstr>Office Theme</vt:lpstr>
      <vt:lpstr>Listen to your heart</vt:lpstr>
      <vt:lpstr>Team 3</vt:lpstr>
      <vt:lpstr>Context</vt:lpstr>
      <vt:lpstr>Problem</vt:lpstr>
      <vt:lpstr>Our solution</vt:lpstr>
      <vt:lpstr>How we did it:</vt:lpstr>
      <vt:lpstr>Presentazione standard di PowerPoint</vt:lpstr>
      <vt:lpstr>Aortic Pressure values</vt:lpstr>
      <vt:lpstr>Presentazione standard di PowerPoint</vt:lpstr>
    </vt:vector>
  </TitlesOfParts>
  <Company>Mediaservice snc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Alessandro A. Nacci</dc:title>
  <dc:creator>Alessandro Nacci</dc:creator>
  <cp:lastModifiedBy>Angela Colombo</cp:lastModifiedBy>
  <cp:revision>314</cp:revision>
  <cp:lastPrinted>2013-02-05T10:36:27Z</cp:lastPrinted>
  <dcterms:created xsi:type="dcterms:W3CDTF">2012-12-10T16:06:17Z</dcterms:created>
  <dcterms:modified xsi:type="dcterms:W3CDTF">2016-07-19T08:48:16Z</dcterms:modified>
</cp:coreProperties>
</file>