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5" r:id="rId3"/>
    <p:sldId id="260" r:id="rId4"/>
    <p:sldId id="257" r:id="rId5"/>
    <p:sldId id="262" r:id="rId6"/>
    <p:sldId id="258" r:id="rId7"/>
    <p:sldId id="264" r:id="rId8"/>
    <p:sldId id="263" r:id="rId9"/>
    <p:sldId id="269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8BBA3-82E3-5247-8C3D-4DE595FE463A}" v="7" dt="2023-11-30T02:31:58.865"/>
    <p1510:client id="{E0A57E03-4F89-454A-8BEA-CF05692D2403}" v="59" dt="2023-11-29T18:43:4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2"/>
    <p:restoredTop sz="94673"/>
  </p:normalViewPr>
  <p:slideViewPr>
    <p:cSldViewPr snapToGrid="0">
      <p:cViewPr varScale="1">
        <p:scale>
          <a:sx n="67" d="100"/>
          <a:sy n="67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BD0DD-8F93-4AD2-92FD-46AE425F126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941AC-8032-4F81-80E5-FDB23B17C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Problema a reaolver:</a:t>
          </a:r>
        </a:p>
      </dgm:t>
    </dgm:pt>
    <dgm:pt modelId="{36B6C089-CCC9-4D27-8180-5B9AC766D474}" type="parTrans" cxnId="{BE357527-5051-4466-946D-CAB622921390}">
      <dgm:prSet/>
      <dgm:spPr/>
      <dgm:t>
        <a:bodyPr/>
        <a:lstStyle/>
        <a:p>
          <a:endParaRPr lang="en-US"/>
        </a:p>
      </dgm:t>
    </dgm:pt>
    <dgm:pt modelId="{C1A84DD9-9F84-4EA2-965A-DEEB0FCBB6E3}" type="sibTrans" cxnId="{BE357527-5051-4466-946D-CAB622921390}">
      <dgm:prSet/>
      <dgm:spPr/>
      <dgm:t>
        <a:bodyPr/>
        <a:lstStyle/>
        <a:p>
          <a:endParaRPr lang="en-US"/>
        </a:p>
      </dgm:t>
    </dgm:pt>
    <dgm:pt modelId="{F08EC117-392F-429B-A94B-EA1635D4FC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Modelo que muestra las aerolíneas que vuelan más pasajeros en las fechas festivas para dar mayor presupuesto en remodelación</a:t>
          </a:r>
          <a:endParaRPr lang="en-US"/>
        </a:p>
      </dgm:t>
    </dgm:pt>
    <dgm:pt modelId="{2D50CAAA-99EF-4428-84C1-B662DF0078B5}" type="parTrans" cxnId="{8DA4BDFD-F335-4157-A340-4406B1F672CB}">
      <dgm:prSet/>
      <dgm:spPr/>
      <dgm:t>
        <a:bodyPr/>
        <a:lstStyle/>
        <a:p>
          <a:endParaRPr lang="en-US"/>
        </a:p>
      </dgm:t>
    </dgm:pt>
    <dgm:pt modelId="{EA502771-439E-43E7-ABED-63AF6F8F476D}" type="sibTrans" cxnId="{8DA4BDFD-F335-4157-A340-4406B1F672CB}">
      <dgm:prSet/>
      <dgm:spPr/>
      <dgm:t>
        <a:bodyPr/>
        <a:lstStyle/>
        <a:p>
          <a:endParaRPr lang="en-US"/>
        </a:p>
      </dgm:t>
    </dgm:pt>
    <dgm:pt modelId="{1BC621B2-09CD-4DD1-BC8F-6973AFC02C9E}" type="pres">
      <dgm:prSet presAssocID="{038BD0DD-8F93-4AD2-92FD-46AE425F1269}" presName="root" presStyleCnt="0">
        <dgm:presLayoutVars>
          <dgm:dir/>
          <dgm:resizeHandles val="exact"/>
        </dgm:presLayoutVars>
      </dgm:prSet>
      <dgm:spPr/>
    </dgm:pt>
    <dgm:pt modelId="{5FB2C5DD-FC02-472C-92DF-051ED70D25B7}" type="pres">
      <dgm:prSet presAssocID="{A2F941AC-8032-4F81-80E5-FDB23B17CA15}" presName="compNode" presStyleCnt="0"/>
      <dgm:spPr/>
    </dgm:pt>
    <dgm:pt modelId="{2325CCA6-B2C6-4343-AEA9-DB70D2254451}" type="pres">
      <dgm:prSet presAssocID="{A2F941AC-8032-4F81-80E5-FDB23B17CA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E203DA3-063A-4178-8697-DFA643DF002C}" type="pres">
      <dgm:prSet presAssocID="{A2F941AC-8032-4F81-80E5-FDB23B17CA15}" presName="spaceRect" presStyleCnt="0"/>
      <dgm:spPr/>
    </dgm:pt>
    <dgm:pt modelId="{E4573F36-9C58-4E6C-B6D0-3ABBC7C122E4}" type="pres">
      <dgm:prSet presAssocID="{A2F941AC-8032-4F81-80E5-FDB23B17CA15}" presName="textRect" presStyleLbl="revTx" presStyleIdx="0" presStyleCnt="2">
        <dgm:presLayoutVars>
          <dgm:chMax val="1"/>
          <dgm:chPref val="1"/>
        </dgm:presLayoutVars>
      </dgm:prSet>
      <dgm:spPr/>
    </dgm:pt>
    <dgm:pt modelId="{A9328B83-1250-46E5-BDF2-2496C3D96422}" type="pres">
      <dgm:prSet presAssocID="{C1A84DD9-9F84-4EA2-965A-DEEB0FCBB6E3}" presName="sibTrans" presStyleCnt="0"/>
      <dgm:spPr/>
    </dgm:pt>
    <dgm:pt modelId="{5091B0EF-8EF2-448E-8438-DC09531D0613}" type="pres">
      <dgm:prSet presAssocID="{F08EC117-392F-429B-A94B-EA1635D4FCC5}" presName="compNode" presStyleCnt="0"/>
      <dgm:spPr/>
    </dgm:pt>
    <dgm:pt modelId="{05899961-D5A0-41C4-9C97-39263825AF56}" type="pres">
      <dgm:prSet presAssocID="{F08EC117-392F-429B-A94B-EA1635D4FC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5311AC1-6581-4B1F-91E3-059CA14604CD}" type="pres">
      <dgm:prSet presAssocID="{F08EC117-392F-429B-A94B-EA1635D4FCC5}" presName="spaceRect" presStyleCnt="0"/>
      <dgm:spPr/>
    </dgm:pt>
    <dgm:pt modelId="{1773D897-73CB-4DE5-B11B-A15F872BA260}" type="pres">
      <dgm:prSet presAssocID="{F08EC117-392F-429B-A94B-EA1635D4FC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357527-5051-4466-946D-CAB622921390}" srcId="{038BD0DD-8F93-4AD2-92FD-46AE425F1269}" destId="{A2F941AC-8032-4F81-80E5-FDB23B17CA15}" srcOrd="0" destOrd="0" parTransId="{36B6C089-CCC9-4D27-8180-5B9AC766D474}" sibTransId="{C1A84DD9-9F84-4EA2-965A-DEEB0FCBB6E3}"/>
    <dgm:cxn modelId="{6944E148-6FCF-4817-9F7A-D83FB54A36D2}" type="presOf" srcId="{F08EC117-392F-429B-A94B-EA1635D4FCC5}" destId="{1773D897-73CB-4DE5-B11B-A15F872BA260}" srcOrd="0" destOrd="0" presId="urn:microsoft.com/office/officeart/2018/2/layout/IconLabelList"/>
    <dgm:cxn modelId="{212ADAAB-9CB1-48DC-A768-D785106C4FF9}" type="presOf" srcId="{A2F941AC-8032-4F81-80E5-FDB23B17CA15}" destId="{E4573F36-9C58-4E6C-B6D0-3ABBC7C122E4}" srcOrd="0" destOrd="0" presId="urn:microsoft.com/office/officeart/2018/2/layout/IconLabelList"/>
    <dgm:cxn modelId="{4911CEF5-1DEE-440B-AE0D-1BF5E8E30484}" type="presOf" srcId="{038BD0DD-8F93-4AD2-92FD-46AE425F1269}" destId="{1BC621B2-09CD-4DD1-BC8F-6973AFC02C9E}" srcOrd="0" destOrd="0" presId="urn:microsoft.com/office/officeart/2018/2/layout/IconLabelList"/>
    <dgm:cxn modelId="{8DA4BDFD-F335-4157-A340-4406B1F672CB}" srcId="{038BD0DD-8F93-4AD2-92FD-46AE425F1269}" destId="{F08EC117-392F-429B-A94B-EA1635D4FCC5}" srcOrd="1" destOrd="0" parTransId="{2D50CAAA-99EF-4428-84C1-B662DF0078B5}" sibTransId="{EA502771-439E-43E7-ABED-63AF6F8F476D}"/>
    <dgm:cxn modelId="{D5325A64-066E-426F-8471-23968CE258FA}" type="presParOf" srcId="{1BC621B2-09CD-4DD1-BC8F-6973AFC02C9E}" destId="{5FB2C5DD-FC02-472C-92DF-051ED70D25B7}" srcOrd="0" destOrd="0" presId="urn:microsoft.com/office/officeart/2018/2/layout/IconLabelList"/>
    <dgm:cxn modelId="{2FFEB412-4DFE-4C8D-8768-16A0498062BB}" type="presParOf" srcId="{5FB2C5DD-FC02-472C-92DF-051ED70D25B7}" destId="{2325CCA6-B2C6-4343-AEA9-DB70D2254451}" srcOrd="0" destOrd="0" presId="urn:microsoft.com/office/officeart/2018/2/layout/IconLabelList"/>
    <dgm:cxn modelId="{2C3622AB-B600-489A-ACCF-6BC25784DCA4}" type="presParOf" srcId="{5FB2C5DD-FC02-472C-92DF-051ED70D25B7}" destId="{0E203DA3-063A-4178-8697-DFA643DF002C}" srcOrd="1" destOrd="0" presId="urn:microsoft.com/office/officeart/2018/2/layout/IconLabelList"/>
    <dgm:cxn modelId="{80A27386-4DCA-4552-A71A-0855A4298E0F}" type="presParOf" srcId="{5FB2C5DD-FC02-472C-92DF-051ED70D25B7}" destId="{E4573F36-9C58-4E6C-B6D0-3ABBC7C122E4}" srcOrd="2" destOrd="0" presId="urn:microsoft.com/office/officeart/2018/2/layout/IconLabelList"/>
    <dgm:cxn modelId="{0CB81DDD-3B55-4445-A02B-91D614F7D6D6}" type="presParOf" srcId="{1BC621B2-09CD-4DD1-BC8F-6973AFC02C9E}" destId="{A9328B83-1250-46E5-BDF2-2496C3D96422}" srcOrd="1" destOrd="0" presId="urn:microsoft.com/office/officeart/2018/2/layout/IconLabelList"/>
    <dgm:cxn modelId="{21A346A3-488F-460E-8D1D-BA78552B2BC0}" type="presParOf" srcId="{1BC621B2-09CD-4DD1-BC8F-6973AFC02C9E}" destId="{5091B0EF-8EF2-448E-8438-DC09531D0613}" srcOrd="2" destOrd="0" presId="urn:microsoft.com/office/officeart/2018/2/layout/IconLabelList"/>
    <dgm:cxn modelId="{7E6735CE-7FCF-435E-9E53-4E1A47EE11C7}" type="presParOf" srcId="{5091B0EF-8EF2-448E-8438-DC09531D0613}" destId="{05899961-D5A0-41C4-9C97-39263825AF56}" srcOrd="0" destOrd="0" presId="urn:microsoft.com/office/officeart/2018/2/layout/IconLabelList"/>
    <dgm:cxn modelId="{BD005A04-8E61-49D9-8260-5B05D36308CC}" type="presParOf" srcId="{5091B0EF-8EF2-448E-8438-DC09531D0613}" destId="{D5311AC1-6581-4B1F-91E3-059CA14604CD}" srcOrd="1" destOrd="0" presId="urn:microsoft.com/office/officeart/2018/2/layout/IconLabelList"/>
    <dgm:cxn modelId="{8BF7B435-57E2-4024-853B-5DA374E523E5}" type="presParOf" srcId="{5091B0EF-8EF2-448E-8438-DC09531D0613}" destId="{1773D897-73CB-4DE5-B11B-A15F872BA2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5CCA6-B2C6-4343-AEA9-DB70D2254451}">
      <dsp:nvSpPr>
        <dsp:cNvPr id="0" name=""/>
        <dsp:cNvSpPr/>
      </dsp:nvSpPr>
      <dsp:spPr>
        <a:xfrm>
          <a:off x="1680602" y="638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73F36-9C58-4E6C-B6D0-3ABBC7C122E4}">
      <dsp:nvSpPr>
        <dsp:cNvPr id="0" name=""/>
        <dsp:cNvSpPr/>
      </dsp:nvSpPr>
      <dsp:spPr>
        <a:xfrm>
          <a:off x="492602" y="247797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Problema a reaolver:</a:t>
          </a:r>
        </a:p>
      </dsp:txBody>
      <dsp:txXfrm>
        <a:off x="492602" y="2477972"/>
        <a:ext cx="4320000" cy="720000"/>
      </dsp:txXfrm>
    </dsp:sp>
    <dsp:sp modelId="{05899961-D5A0-41C4-9C97-39263825AF56}">
      <dsp:nvSpPr>
        <dsp:cNvPr id="0" name=""/>
        <dsp:cNvSpPr/>
      </dsp:nvSpPr>
      <dsp:spPr>
        <a:xfrm>
          <a:off x="6756602" y="638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3D897-73CB-4DE5-B11B-A15F872BA260}">
      <dsp:nvSpPr>
        <dsp:cNvPr id="0" name=""/>
        <dsp:cNvSpPr/>
      </dsp:nvSpPr>
      <dsp:spPr>
        <a:xfrm>
          <a:off x="5568602" y="247797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Modelo que muestra las aerolíneas que vuelan más pasajeros en las fechas festivas para dar mayor presupuesto en remodelación</a:t>
          </a:r>
          <a:endParaRPr lang="en-US" sz="1500" kern="1200"/>
        </a:p>
      </dsp:txBody>
      <dsp:txXfrm>
        <a:off x="5568602" y="247797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3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1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2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0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52AC-D168-636A-2982-771F61A9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3" y="926048"/>
            <a:ext cx="4993991" cy="22576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Proyecto Bases de Datos No Relacionales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77E3-8080-9C06-9B05-E57FB391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377" y="4041202"/>
            <a:ext cx="4174768" cy="2198877"/>
          </a:xfrm>
        </p:spPr>
        <p:txBody>
          <a:bodyPr anchor="b">
            <a:normAutofit/>
          </a:bodyPr>
          <a:lstStyle/>
          <a:p>
            <a:pPr marL="0" marR="0" algn="r">
              <a:spcBef>
                <a:spcPts val="0"/>
              </a:spcBef>
              <a:spcAft>
                <a:spcPts val="800"/>
              </a:spcAft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Miguel Mario Méndez Alcaraz, IS727312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spcBef>
                <a:spcPts val="0"/>
              </a:spcBef>
              <a:spcAft>
                <a:spcPts val="800"/>
              </a:spcAft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Ángel David Cortes Pacheco, IS726442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9C4B3D-2E8D-5BAB-0122-EB5EC6CE3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49" r="-1" b="12947"/>
          <a:stretch/>
        </p:blipFill>
        <p:spPr>
          <a:xfrm>
            <a:off x="6115147" y="10"/>
            <a:ext cx="6076866" cy="35496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1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211D45-CC8B-4CCE-8D5A-39A6D0DA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02247" cy="50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8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71E6C0-3EFB-6886-5BBE-081EB7E1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818785"/>
            <a:ext cx="733527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6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97ED8-5304-394D-3327-B99DFFA4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44" y="-3001"/>
            <a:ext cx="10111983" cy="1515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DGraph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A353C-50C4-5BF8-F9E4-6F5370081C3E}"/>
              </a:ext>
            </a:extLst>
          </p:cNvPr>
          <p:cNvSpPr txBox="1">
            <a:spLocks/>
          </p:cNvSpPr>
          <p:nvPr/>
        </p:nvSpPr>
        <p:spPr>
          <a:xfrm>
            <a:off x="0" y="2980525"/>
            <a:ext cx="2839842" cy="303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err="1">
                <a:latin typeface="+mn-lt"/>
                <a:ea typeface="+mn-ea"/>
                <a:cs typeface="+mn-cs"/>
              </a:rPr>
              <a:t>Resultado</a:t>
            </a: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5C5CC172-8DAC-E505-3DA9-65481709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42" y="2727729"/>
            <a:ext cx="3795723" cy="38727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C83A13-8F04-3F81-5AFA-A57C59C9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99" y="2565107"/>
            <a:ext cx="3720392" cy="41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82600-D5BF-9F9A-EE5F-714DC8589E37}"/>
              </a:ext>
            </a:extLst>
          </p:cNvPr>
          <p:cNvSpPr txBox="1">
            <a:spLocks/>
          </p:cNvSpPr>
          <p:nvPr/>
        </p:nvSpPr>
        <p:spPr>
          <a:xfrm>
            <a:off x="6575305" y="235881"/>
            <a:ext cx="4569006" cy="288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Resultado</a:t>
            </a:r>
            <a:br>
              <a:rPr lang="en-US" sz="4800"/>
            </a:br>
            <a:r>
              <a:rPr lang="en-US" sz="4800"/>
              <a:t>del Código</a:t>
            </a:r>
          </a:p>
        </p:txBody>
      </p:sp>
      <p:pic>
        <p:nvPicPr>
          <p:cNvPr id="30" name="Picture 3" descr="Concepto de datos">
            <a:extLst>
              <a:ext uri="{FF2B5EF4-FFF2-40B4-BE49-F238E27FC236}">
                <a16:creationId xmlns:a16="http://schemas.microsoft.com/office/drawing/2014/main" id="{063821FF-CC06-27D4-4335-96DE5B845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" r="30116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2DA0F51-655E-46A0-223B-67DF5B16AEA5}"/>
              </a:ext>
            </a:extLst>
          </p:cNvPr>
          <p:cNvSpPr txBox="1"/>
          <p:nvPr/>
        </p:nvSpPr>
        <p:spPr>
          <a:xfrm>
            <a:off x="7695344" y="4099389"/>
            <a:ext cx="2342508" cy="1865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nter</a:t>
            </a:r>
            <a:r>
              <a:rPr lang="en-US"/>
              <a:t> your choice: 6</a:t>
            </a:r>
          </a:p>
          <a:p>
            <a:r>
              <a:rPr lang="en-US"/>
              <a:t>Introduce airline: </a:t>
            </a:r>
            <a:r>
              <a:rPr lang="en-US" err="1"/>
              <a:t>Volaris</a:t>
            </a:r>
            <a:endParaRPr lang="en-US"/>
          </a:p>
          <a:p>
            <a:r>
              <a:rPr lang="en-US"/>
              <a:t>Number of people in the airline </a:t>
            </a:r>
            <a:r>
              <a:rPr lang="en-US" err="1"/>
              <a:t>Volaris</a:t>
            </a:r>
            <a:r>
              <a:rPr lang="en-US"/>
              <a:t>: 4</a:t>
            </a:r>
          </a:p>
          <a:p>
            <a:r>
              <a:rPr lang="en-US"/>
              <a:t>Data associated with </a:t>
            </a:r>
            <a:r>
              <a:rPr lang="en-US" err="1"/>
              <a:t>Volaris</a:t>
            </a:r>
            <a:r>
              <a:rPr lang="en-US"/>
              <a:t>:</a:t>
            </a:r>
          </a:p>
          <a:p>
            <a:r>
              <a:rPr lang="en-US"/>
              <a:t>{</a:t>
            </a:r>
          </a:p>
          <a:p>
            <a:r>
              <a:rPr lang="en-US"/>
              <a:t>  "all": [</a:t>
            </a:r>
          </a:p>
          <a:p>
            <a:r>
              <a:rPr lang="en-US"/>
              <a:t>    {</a:t>
            </a:r>
          </a:p>
          <a:p>
            <a:r>
              <a:rPr lang="en-US"/>
              <a:t>      "flight": [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"count(airline)": 1,</a:t>
            </a:r>
          </a:p>
          <a:p>
            <a:r>
              <a:rPr lang="en-US"/>
              <a:t>          "airline": "</a:t>
            </a:r>
            <a:r>
              <a:rPr lang="en-US" err="1"/>
              <a:t>Volaris</a:t>
            </a:r>
            <a:r>
              <a:rPr lang="en-US"/>
              <a:t>",</a:t>
            </a:r>
          </a:p>
          <a:p>
            <a:r>
              <a:rPr lang="en-US"/>
              <a:t>          "origin": "PDX",</a:t>
            </a:r>
          </a:p>
          <a:p>
            <a:r>
              <a:rPr lang="en-US"/>
              <a:t>          "destination": "SJC",</a:t>
            </a:r>
          </a:p>
          <a:p>
            <a:r>
              <a:rPr lang="en-US"/>
              <a:t>          "month": 1</a:t>
            </a:r>
          </a:p>
          <a:p>
            <a:r>
              <a:rPr lang="en-US"/>
              <a:t>        }</a:t>
            </a:r>
          </a:p>
          <a:p>
            <a:r>
              <a:rPr lang="en-US"/>
              <a:t>      ]</a:t>
            </a:r>
          </a:p>
          <a:p>
            <a:r>
              <a:rPr lang="en-US"/>
              <a:t>    },</a:t>
            </a:r>
          </a:p>
          <a:p>
            <a:r>
              <a:rPr lang="en-US"/>
              <a:t>    {</a:t>
            </a:r>
          </a:p>
          <a:p>
            <a:r>
              <a:rPr lang="en-US"/>
              <a:t>      "flight": [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"count(airline)": 1,</a:t>
            </a:r>
          </a:p>
          <a:p>
            <a:r>
              <a:rPr lang="en-US"/>
              <a:t>          "airline": "</a:t>
            </a:r>
            <a:r>
              <a:rPr lang="en-US" err="1"/>
              <a:t>Volaris</a:t>
            </a:r>
            <a:r>
              <a:rPr lang="en-US"/>
              <a:t>",</a:t>
            </a:r>
          </a:p>
          <a:p>
            <a:r>
              <a:rPr lang="en-US"/>
              <a:t>          "origin": "PDX",</a:t>
            </a:r>
          </a:p>
          <a:p>
            <a:r>
              <a:rPr lang="en-US"/>
              <a:t>          "destination": "JFK",</a:t>
            </a:r>
          </a:p>
          <a:p>
            <a:r>
              <a:rPr lang="en-US"/>
              <a:t>          "month": 1</a:t>
            </a:r>
          </a:p>
          <a:p>
            <a:r>
              <a:rPr lang="en-US"/>
              <a:t>        }</a:t>
            </a:r>
          </a:p>
          <a:p>
            <a:r>
              <a:rPr lang="en-US"/>
              <a:t>      ]</a:t>
            </a:r>
          </a:p>
          <a:p>
            <a:r>
              <a:rPr lang="en-US"/>
              <a:t>    },</a:t>
            </a:r>
          </a:p>
          <a:p>
            <a:r>
              <a:rPr lang="en-US"/>
              <a:t>    {</a:t>
            </a:r>
          </a:p>
          <a:p>
            <a:r>
              <a:rPr lang="en-US"/>
              <a:t>      "flight": [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"count(airline)": 1,</a:t>
            </a:r>
          </a:p>
          <a:p>
            <a:r>
              <a:rPr lang="en-US"/>
              <a:t>          "airline": "</a:t>
            </a:r>
            <a:r>
              <a:rPr lang="en-US" err="1"/>
              <a:t>Volaris</a:t>
            </a:r>
            <a:r>
              <a:rPr lang="en-US"/>
              <a:t>",</a:t>
            </a:r>
          </a:p>
          <a:p>
            <a:r>
              <a:rPr lang="en-US"/>
              <a:t>          "origin": "PDX",</a:t>
            </a:r>
          </a:p>
          <a:p>
            <a:r>
              <a:rPr lang="en-US"/>
              <a:t>          "destination": "SJC",</a:t>
            </a:r>
          </a:p>
          <a:p>
            <a:r>
              <a:rPr lang="en-US"/>
              <a:t>          "month": 1</a:t>
            </a:r>
          </a:p>
          <a:p>
            <a:r>
              <a:rPr lang="en-US"/>
              <a:t>        }</a:t>
            </a:r>
          </a:p>
          <a:p>
            <a:r>
              <a:rPr lang="en-US"/>
              <a:t>      ]</a:t>
            </a:r>
          </a:p>
          <a:p>
            <a:r>
              <a:rPr lang="en-US"/>
              <a:t>    },</a:t>
            </a:r>
          </a:p>
          <a:p>
            <a:r>
              <a:rPr lang="en-US"/>
              <a:t>    {</a:t>
            </a:r>
          </a:p>
          <a:p>
            <a:r>
              <a:rPr lang="en-US"/>
              <a:t>      "flight": [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"count(airline)": 1,</a:t>
            </a:r>
          </a:p>
          <a:p>
            <a:r>
              <a:rPr lang="en-US"/>
              <a:t>          "airline": "</a:t>
            </a:r>
            <a:r>
              <a:rPr lang="en-US" err="1"/>
              <a:t>Volaris</a:t>
            </a:r>
            <a:r>
              <a:rPr lang="en-US"/>
              <a:t>",</a:t>
            </a:r>
          </a:p>
          <a:p>
            <a:r>
              <a:rPr lang="en-US"/>
              <a:t>          "origin": "GDL",</a:t>
            </a:r>
          </a:p>
          <a:p>
            <a:r>
              <a:rPr lang="en-US"/>
              <a:t>          "destination": "JFK",</a:t>
            </a:r>
          </a:p>
          <a:p>
            <a:r>
              <a:rPr lang="en-US"/>
              <a:t>          "month": 1</a:t>
            </a:r>
          </a:p>
          <a:p>
            <a:r>
              <a:rPr lang="en-US"/>
              <a:t>        }</a:t>
            </a:r>
          </a:p>
          <a:p>
            <a:r>
              <a:rPr lang="en-US"/>
              <a:t>      ]</a:t>
            </a:r>
          </a:p>
          <a:p>
            <a:r>
              <a:rPr lang="en-US"/>
              <a:t>    }</a:t>
            </a:r>
          </a:p>
          <a:p>
            <a:r>
              <a:rPr lang="en-US"/>
              <a:t>  ]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94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Slide Background">
            <a:extLst>
              <a:ext uri="{FF2B5EF4-FFF2-40B4-BE49-F238E27FC236}">
                <a16:creationId xmlns:a16="http://schemas.microsoft.com/office/drawing/2014/main" id="{B6B8D179-B668-4AE8-A618-63D005869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C291-47EA-0CEB-B76E-6B86BAAF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92683"/>
            <a:ext cx="4129645" cy="278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Diagrama Entidad-Relacion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41812F-D17A-4BBB-8708-A43295056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flight&#10;&#10;Description automatically generated">
            <a:extLst>
              <a:ext uri="{FF2B5EF4-FFF2-40B4-BE49-F238E27FC236}">
                <a16:creationId xmlns:a16="http://schemas.microsoft.com/office/drawing/2014/main" id="{224208CD-1012-4D55-4CCF-35087DD6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061" y="1096643"/>
            <a:ext cx="4571805" cy="47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E135-7E06-B8D7-15B4-A4F0E983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Proyecto…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6891-3FD2-2B20-B167-815DA499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Resolver consultas en diferentes Bases de Datos (</a:t>
            </a:r>
            <a:r>
              <a:rPr lang="es-ES_tradnl" dirty="0" err="1"/>
              <a:t>Cassandra</a:t>
            </a:r>
            <a:r>
              <a:rPr lang="es-ES_tradnl" dirty="0"/>
              <a:t>, MongoDB, </a:t>
            </a:r>
            <a:r>
              <a:rPr lang="es-ES_tradnl" dirty="0" err="1"/>
              <a:t>Dgraph</a:t>
            </a:r>
            <a:r>
              <a:rPr lang="es-ES_trad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Modelo que sugiera cuales son los meses que es recomendable introducir campaña de publicidad para empresas de renta de carros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Modelo que recomiende en que aeropuertos es recomendable abrir servicios de alimento/bebida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Modelo que muestra las aerolíneas que vuelan más pasajeros en las fechas festivas para dar mayor presupuesto en remodelación</a:t>
            </a:r>
          </a:p>
        </p:txBody>
      </p:sp>
    </p:spTree>
    <p:extLst>
      <p:ext uri="{BB962C8B-B14F-4D97-AF65-F5344CB8AC3E}">
        <p14:creationId xmlns:p14="http://schemas.microsoft.com/office/powerpoint/2010/main" val="344218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BE09-D263-29B6-B801-AA1BCF9C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en-US" sz="4800" dirty="0"/>
              <a:t>Cassandra</a:t>
            </a:r>
          </a:p>
        </p:txBody>
      </p:sp>
      <p:pic>
        <p:nvPicPr>
          <p:cNvPr id="22" name="Picture 21" descr="Bombilla en fondo amarillo con rayos de luz y cable pintados">
            <a:extLst>
              <a:ext uri="{FF2B5EF4-FFF2-40B4-BE49-F238E27FC236}">
                <a16:creationId xmlns:a16="http://schemas.microsoft.com/office/drawing/2014/main" id="{B4ABDC0F-A64B-9263-6DCE-D4DDAF787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32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F608-3227-190C-6262-206892DB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a resolver:</a:t>
            </a:r>
          </a:p>
          <a:p>
            <a:r>
              <a:rPr lang="es-ES_tradnl" dirty="0"/>
              <a:t>Modelo que recomiende en que aeropuertos es recomendable abrir servicios de alimento/bebida</a:t>
            </a:r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6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BCCE-AC20-F49C-01C7-6AE8CA21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3600"/>
              <a:t>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F01F-67D8-65B1-19D5-7653804C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/>
              <a:t>Resultados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9EEDBD-049E-3197-9ACF-09570722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971386"/>
            <a:ext cx="10668003" cy="120015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50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BFE7ED88-0C1B-299C-9D37-336657B51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01" b="17559"/>
          <a:stretch/>
        </p:blipFill>
        <p:spPr>
          <a:xfrm>
            <a:off x="20" y="2806021"/>
            <a:ext cx="12191979" cy="405197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2000" cy="2806021"/>
          </a:xfrm>
          <a:prstGeom prst="rect">
            <a:avLst/>
          </a:prstGeom>
          <a:ln>
            <a:noFill/>
          </a:ln>
          <a:effectLst>
            <a:outerShdw blurRad="317500" dist="190500" dir="774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1386-DA42-F623-E89F-DFF27C8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360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13B8-E821-B3E4-57F4-E8837FCB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r>
              <a:rPr lang="en-US" sz="2000"/>
              <a:t>Problema a resolver:</a:t>
            </a:r>
          </a:p>
          <a:p>
            <a:r>
              <a:rPr lang="es-ES_tradnl" sz="2000"/>
              <a:t>Modelo que sugiera cuales son los meses que es recomendable introducir campaña de publicidad para empresas de renta de carros</a:t>
            </a:r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42666-0731-1F5A-51ED-3D684224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MongoDB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E81E2-56C5-9D9A-17EB-AE5FC536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57" y="3889958"/>
            <a:ext cx="5205953" cy="45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79D76-636D-0010-B5FF-411D744F32D9}"/>
              </a:ext>
            </a:extLst>
          </p:cNvPr>
          <p:cNvSpPr txBox="1"/>
          <p:nvPr/>
        </p:nvSpPr>
        <p:spPr>
          <a:xfrm>
            <a:off x="5919307" y="2440001"/>
            <a:ext cx="1269689" cy="35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A8BC-9EE6-08FF-B607-FEFF446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DGraph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DFFFF-8A53-214A-D209-20D6EBD8C2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graph Rises to the Top Graph Database on GitHub With 11 G2 Badges and 11M  Downloads | Business Wire">
            <a:extLst>
              <a:ext uri="{FF2B5EF4-FFF2-40B4-BE49-F238E27FC236}">
                <a16:creationId xmlns:a16="http://schemas.microsoft.com/office/drawing/2014/main" id="{2F332BB9-B004-4CA0-8C38-7DF98287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9" y="74127"/>
            <a:ext cx="4395573" cy="228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EFF8-6532-7812-1080-25FE2ABC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Grafos</a:t>
            </a:r>
            <a:endParaRPr lang="en-US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101082A6-BE87-7B32-5AE9-1BDAA696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31" y="3020916"/>
            <a:ext cx="4153759" cy="32191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012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37371F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399</Words>
  <Application>Microsoft Macintosh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Bierstadt</vt:lpstr>
      <vt:lpstr>Calibri</vt:lpstr>
      <vt:lpstr>BevelVTI</vt:lpstr>
      <vt:lpstr>Proyecto Bases de Datos No Relacionales</vt:lpstr>
      <vt:lpstr>Diagrama Entidad-Relacion</vt:lpstr>
      <vt:lpstr>El Proyecto…</vt:lpstr>
      <vt:lpstr>Cassandra</vt:lpstr>
      <vt:lpstr>Cassandra</vt:lpstr>
      <vt:lpstr>MongoDB</vt:lpstr>
      <vt:lpstr>MongoDB</vt:lpstr>
      <vt:lpstr>DGraph</vt:lpstr>
      <vt:lpstr>PowerPoint Presentation</vt:lpstr>
      <vt:lpstr>PowerPoint Presentation</vt:lpstr>
      <vt:lpstr>PowerPoint Presentation</vt:lpstr>
      <vt:lpstr>DGraph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Bases de Datos No Relacionales</dc:title>
  <dc:creator>MENDEZ ALCARAZ, MIGUEL MARIO</dc:creator>
  <cp:lastModifiedBy>MENDEZ ALCARAZ, MIGUEL MARIO</cp:lastModifiedBy>
  <cp:revision>2</cp:revision>
  <dcterms:created xsi:type="dcterms:W3CDTF">2023-11-27T15:57:27Z</dcterms:created>
  <dcterms:modified xsi:type="dcterms:W3CDTF">2023-11-30T02:43:38Z</dcterms:modified>
</cp:coreProperties>
</file>