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C3D"/>
    <a:srgbClr val="38B740"/>
    <a:srgbClr val="47CB8E"/>
    <a:srgbClr val="4CD0D1"/>
    <a:srgbClr val="5A9BD9"/>
    <a:srgbClr val="5B9DDB"/>
    <a:srgbClr val="FFFFFF"/>
    <a:srgbClr val="5C9EDC"/>
    <a:srgbClr val="5B9BD5"/>
    <a:srgbClr val="6AA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AE9895-8576-4777-B377-8881B4269BDE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D6BEA76-2D37-4CCF-ACF6-3265F6341CC6}">
      <dgm:prSet phldrT="[Tekst]"/>
      <dgm:spPr>
        <a:solidFill>
          <a:srgbClr val="5B9DDB"/>
        </a:solidFill>
      </dgm:spPr>
      <dgm:t>
        <a:bodyPr/>
        <a:lstStyle/>
        <a:p>
          <a:r>
            <a:rPr lang="pl-PL" dirty="0"/>
            <a:t>ZERO CONDITIONAL</a:t>
          </a:r>
          <a:endParaRPr lang="en-GB" dirty="0"/>
        </a:p>
      </dgm:t>
    </dgm:pt>
    <dgm:pt modelId="{0F0BF6CA-4890-4F6D-A573-FB8366366D9E}" type="parTrans" cxnId="{04A7F6E5-F478-4D48-A289-C3EA847EF080}">
      <dgm:prSet/>
      <dgm:spPr/>
      <dgm:t>
        <a:bodyPr/>
        <a:lstStyle/>
        <a:p>
          <a:endParaRPr lang="en-GB"/>
        </a:p>
      </dgm:t>
    </dgm:pt>
    <dgm:pt modelId="{CBC3D234-608D-418F-821C-AF9F488F19F8}" type="sibTrans" cxnId="{04A7F6E5-F478-4D48-A289-C3EA847EF080}">
      <dgm:prSet/>
      <dgm:spPr/>
      <dgm:t>
        <a:bodyPr/>
        <a:lstStyle/>
        <a:p>
          <a:endParaRPr lang="en-GB"/>
        </a:p>
      </dgm:t>
    </dgm:pt>
    <dgm:pt modelId="{11F7C6DE-A668-4775-8BFD-69226529431C}" type="pres">
      <dgm:prSet presAssocID="{86AE9895-8576-4777-B377-8881B4269BDE}" presName="Name0" presStyleCnt="0">
        <dgm:presLayoutVars>
          <dgm:chMax val="7"/>
          <dgm:chPref val="7"/>
          <dgm:dir/>
        </dgm:presLayoutVars>
      </dgm:prSet>
      <dgm:spPr/>
    </dgm:pt>
    <dgm:pt modelId="{A7CA46D7-41E2-43C0-8B04-C72AB11CC515}" type="pres">
      <dgm:prSet presAssocID="{86AE9895-8576-4777-B377-8881B4269BDE}" presName="Name1" presStyleCnt="0"/>
      <dgm:spPr/>
    </dgm:pt>
    <dgm:pt modelId="{C05DEED7-F863-476C-8D35-4A6876F27BEB}" type="pres">
      <dgm:prSet presAssocID="{86AE9895-8576-4777-B377-8881B4269BDE}" presName="cycle" presStyleCnt="0"/>
      <dgm:spPr/>
    </dgm:pt>
    <dgm:pt modelId="{E055BD16-BA84-4185-A096-C5A51E9B19DB}" type="pres">
      <dgm:prSet presAssocID="{86AE9895-8576-4777-B377-8881B4269BDE}" presName="srcNode" presStyleLbl="node1" presStyleIdx="0" presStyleCnt="1"/>
      <dgm:spPr/>
    </dgm:pt>
    <dgm:pt modelId="{DAAE3F77-A71E-4F03-AEE2-540FE96167F2}" type="pres">
      <dgm:prSet presAssocID="{86AE9895-8576-4777-B377-8881B4269BDE}" presName="conn" presStyleLbl="parChTrans1D2" presStyleIdx="0" presStyleCnt="1"/>
      <dgm:spPr/>
    </dgm:pt>
    <dgm:pt modelId="{69BA7CF3-F19F-4FBB-A92A-9B643CA46F07}" type="pres">
      <dgm:prSet presAssocID="{86AE9895-8576-4777-B377-8881B4269BDE}" presName="extraNode" presStyleLbl="node1" presStyleIdx="0" presStyleCnt="1"/>
      <dgm:spPr/>
    </dgm:pt>
    <dgm:pt modelId="{754FB404-C9EA-462C-AD4C-DA6C41DCF929}" type="pres">
      <dgm:prSet presAssocID="{86AE9895-8576-4777-B377-8881B4269BDE}" presName="dstNode" presStyleLbl="node1" presStyleIdx="0" presStyleCnt="1"/>
      <dgm:spPr/>
    </dgm:pt>
    <dgm:pt modelId="{9FE58BC6-6E6F-4D50-8F2E-9345BF5AE580}" type="pres">
      <dgm:prSet presAssocID="{ED6BEA76-2D37-4CCF-ACF6-3265F6341CC6}" presName="text_1" presStyleLbl="node1" presStyleIdx="0" presStyleCnt="1" custScaleX="98452">
        <dgm:presLayoutVars>
          <dgm:bulletEnabled val="1"/>
        </dgm:presLayoutVars>
      </dgm:prSet>
      <dgm:spPr/>
    </dgm:pt>
    <dgm:pt modelId="{F3986E01-0417-4004-8FB0-E8F3C2286897}" type="pres">
      <dgm:prSet presAssocID="{ED6BEA76-2D37-4CCF-ACF6-3265F6341CC6}" presName="accent_1" presStyleCnt="0"/>
      <dgm:spPr/>
    </dgm:pt>
    <dgm:pt modelId="{BD6FBD27-546E-415D-8580-C5DC6163BA98}" type="pres">
      <dgm:prSet presAssocID="{ED6BEA76-2D37-4CCF-ACF6-3265F6341CC6}" presName="accentRepeatNode" presStyleLbl="solidFgAcc1" presStyleIdx="0" presStyleCnt="1"/>
      <dgm:spPr/>
    </dgm:pt>
  </dgm:ptLst>
  <dgm:cxnLst>
    <dgm:cxn modelId="{77DF5900-4D2D-4509-819A-305F028AE36F}" type="presOf" srcId="{ED6BEA76-2D37-4CCF-ACF6-3265F6341CC6}" destId="{9FE58BC6-6E6F-4D50-8F2E-9345BF5AE580}" srcOrd="0" destOrd="0" presId="urn:microsoft.com/office/officeart/2008/layout/VerticalCurvedList"/>
    <dgm:cxn modelId="{64BBCE2F-B8F4-4536-B21B-D85336608E5E}" type="presOf" srcId="{CBC3D234-608D-418F-821C-AF9F488F19F8}" destId="{DAAE3F77-A71E-4F03-AEE2-540FE96167F2}" srcOrd="0" destOrd="0" presId="urn:microsoft.com/office/officeart/2008/layout/VerticalCurvedList"/>
    <dgm:cxn modelId="{F0429EC7-EB41-4CEB-B529-7C7C270F0CB7}" type="presOf" srcId="{86AE9895-8576-4777-B377-8881B4269BDE}" destId="{11F7C6DE-A668-4775-8BFD-69226529431C}" srcOrd="0" destOrd="0" presId="urn:microsoft.com/office/officeart/2008/layout/VerticalCurvedList"/>
    <dgm:cxn modelId="{04A7F6E5-F478-4D48-A289-C3EA847EF080}" srcId="{86AE9895-8576-4777-B377-8881B4269BDE}" destId="{ED6BEA76-2D37-4CCF-ACF6-3265F6341CC6}" srcOrd="0" destOrd="0" parTransId="{0F0BF6CA-4890-4F6D-A573-FB8366366D9E}" sibTransId="{CBC3D234-608D-418F-821C-AF9F488F19F8}"/>
    <dgm:cxn modelId="{9A77E0D9-72F7-427F-8FD5-61B4EB3ACA6D}" type="presParOf" srcId="{11F7C6DE-A668-4775-8BFD-69226529431C}" destId="{A7CA46D7-41E2-43C0-8B04-C72AB11CC515}" srcOrd="0" destOrd="0" presId="urn:microsoft.com/office/officeart/2008/layout/VerticalCurvedList"/>
    <dgm:cxn modelId="{882D1B0D-79B4-4D23-B6C5-83314D325BFA}" type="presParOf" srcId="{A7CA46D7-41E2-43C0-8B04-C72AB11CC515}" destId="{C05DEED7-F863-476C-8D35-4A6876F27BEB}" srcOrd="0" destOrd="0" presId="urn:microsoft.com/office/officeart/2008/layout/VerticalCurvedList"/>
    <dgm:cxn modelId="{A8408845-B73E-45F6-9751-DDC745F592DA}" type="presParOf" srcId="{C05DEED7-F863-476C-8D35-4A6876F27BEB}" destId="{E055BD16-BA84-4185-A096-C5A51E9B19DB}" srcOrd="0" destOrd="0" presId="urn:microsoft.com/office/officeart/2008/layout/VerticalCurvedList"/>
    <dgm:cxn modelId="{95297C41-6F2F-4EBE-8215-BDF7DD17D3B6}" type="presParOf" srcId="{C05DEED7-F863-476C-8D35-4A6876F27BEB}" destId="{DAAE3F77-A71E-4F03-AEE2-540FE96167F2}" srcOrd="1" destOrd="0" presId="urn:microsoft.com/office/officeart/2008/layout/VerticalCurvedList"/>
    <dgm:cxn modelId="{738407A1-DB04-4CE3-AC78-96AC1ED0D0F7}" type="presParOf" srcId="{C05DEED7-F863-476C-8D35-4A6876F27BEB}" destId="{69BA7CF3-F19F-4FBB-A92A-9B643CA46F07}" srcOrd="2" destOrd="0" presId="urn:microsoft.com/office/officeart/2008/layout/VerticalCurvedList"/>
    <dgm:cxn modelId="{4108BD61-13C4-4BA1-AB09-0AD87DED14A0}" type="presParOf" srcId="{C05DEED7-F863-476C-8D35-4A6876F27BEB}" destId="{754FB404-C9EA-462C-AD4C-DA6C41DCF929}" srcOrd="3" destOrd="0" presId="urn:microsoft.com/office/officeart/2008/layout/VerticalCurvedList"/>
    <dgm:cxn modelId="{C709F9C9-8976-4FE9-8668-BE960EC7CFD4}" type="presParOf" srcId="{A7CA46D7-41E2-43C0-8B04-C72AB11CC515}" destId="{9FE58BC6-6E6F-4D50-8F2E-9345BF5AE580}" srcOrd="1" destOrd="0" presId="urn:microsoft.com/office/officeart/2008/layout/VerticalCurvedList"/>
    <dgm:cxn modelId="{0BD68E36-0475-494C-953D-227A74BE24AB}" type="presParOf" srcId="{A7CA46D7-41E2-43C0-8B04-C72AB11CC515}" destId="{F3986E01-0417-4004-8FB0-E8F3C2286897}" srcOrd="2" destOrd="0" presId="urn:microsoft.com/office/officeart/2008/layout/VerticalCurvedList"/>
    <dgm:cxn modelId="{CFA3DD63-1D24-4203-810F-1843DF592F0D}" type="presParOf" srcId="{F3986E01-0417-4004-8FB0-E8F3C2286897}" destId="{BD6FBD27-546E-415D-8580-C5DC6163B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651498A-C9BA-405D-A1C9-4ED3E9E14311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10AD8A2-C825-4268-8BE3-9083F6CD9CBC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6AAC3D"/>
        </a:solidFill>
      </dgm:spPr>
      <dgm:t>
        <a:bodyPr/>
        <a:lstStyle/>
        <a:p>
          <a:r>
            <a:rPr lang="pl-PL" dirty="0"/>
            <a:t>IF/WHEN</a:t>
          </a:r>
          <a:endParaRPr lang="en-GB" dirty="0"/>
        </a:p>
      </dgm:t>
    </dgm:pt>
    <dgm:pt modelId="{447A75C9-55B4-4120-95B9-340D9EED89CC}" type="parTrans" cxnId="{89E25C0A-D89E-4898-ADF6-FD3588BE3F2E}">
      <dgm:prSet/>
      <dgm:spPr/>
      <dgm:t>
        <a:bodyPr/>
        <a:lstStyle/>
        <a:p>
          <a:endParaRPr lang="en-GB"/>
        </a:p>
      </dgm:t>
    </dgm:pt>
    <dgm:pt modelId="{C8FB6BBA-884F-4F7B-A5AC-C1CCA720B577}" type="sibTrans" cxnId="{89E25C0A-D89E-4898-ADF6-FD3588BE3F2E}">
      <dgm:prSet/>
      <dgm:spPr>
        <a:solidFill>
          <a:srgbClr val="6AAC3D"/>
        </a:solidFill>
      </dgm:spPr>
      <dgm:t>
        <a:bodyPr/>
        <a:lstStyle/>
        <a:p>
          <a:endParaRPr lang="en-GB"/>
        </a:p>
      </dgm:t>
    </dgm:pt>
    <dgm:pt modelId="{574E9624-184D-4311-961A-2E0D330B29F7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6AAC3D"/>
        </a:solidFill>
      </dgm:spPr>
      <dgm:t>
        <a:bodyPr/>
        <a:lstStyle/>
        <a:p>
          <a:r>
            <a:rPr lang="pl-PL" dirty="0"/>
            <a:t>PAST PERFECT SIMPLE</a:t>
          </a:r>
          <a:endParaRPr lang="en-GB" dirty="0"/>
        </a:p>
      </dgm:t>
    </dgm:pt>
    <dgm:pt modelId="{9555B8B9-283B-4A84-AFBC-52E7EA9E1A0C}" type="parTrans" cxnId="{6C7FBEF6-2E5E-4625-AD6E-2F8321519F52}">
      <dgm:prSet/>
      <dgm:spPr/>
      <dgm:t>
        <a:bodyPr/>
        <a:lstStyle/>
        <a:p>
          <a:endParaRPr lang="en-GB"/>
        </a:p>
      </dgm:t>
    </dgm:pt>
    <dgm:pt modelId="{E8942051-8EC2-49BB-9E98-4DDCE7842447}" type="sibTrans" cxnId="{6C7FBEF6-2E5E-4625-AD6E-2F8321519F52}">
      <dgm:prSet/>
      <dgm:spPr>
        <a:solidFill>
          <a:srgbClr val="6AAC3D"/>
        </a:solidFill>
      </dgm:spPr>
      <dgm:t>
        <a:bodyPr/>
        <a:lstStyle/>
        <a:p>
          <a:endParaRPr lang="en-GB"/>
        </a:p>
      </dgm:t>
    </dgm:pt>
    <dgm:pt modelId="{16837FAA-3ADB-4357-9395-34239B85F266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6AAC3D"/>
        </a:solidFill>
      </dgm:spPr>
      <dgm:t>
        <a:bodyPr/>
        <a:lstStyle/>
        <a:p>
          <a:r>
            <a:rPr lang="pl-PL" dirty="0"/>
            <a:t>WOULD </a:t>
          </a:r>
          <a:endParaRPr lang="en-GB" dirty="0"/>
        </a:p>
      </dgm:t>
    </dgm:pt>
    <dgm:pt modelId="{0AE54744-D1B3-464F-8D01-B6E5DC49DA8C}" type="parTrans" cxnId="{AC8B4342-C7BE-45CE-A62F-2AEE2DBA0D21}">
      <dgm:prSet/>
      <dgm:spPr/>
      <dgm:t>
        <a:bodyPr/>
        <a:lstStyle/>
        <a:p>
          <a:endParaRPr lang="en-GB"/>
        </a:p>
      </dgm:t>
    </dgm:pt>
    <dgm:pt modelId="{411EA769-3DA1-46C1-8ED0-81715EC656B5}" type="sibTrans" cxnId="{AC8B4342-C7BE-45CE-A62F-2AEE2DBA0D21}">
      <dgm:prSet/>
      <dgm:spPr/>
      <dgm:t>
        <a:bodyPr/>
        <a:lstStyle/>
        <a:p>
          <a:endParaRPr lang="en-GB"/>
        </a:p>
      </dgm:t>
    </dgm:pt>
    <dgm:pt modelId="{C5A5B186-0E97-4ADC-88F6-19D9D0E63A54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6AAC3D"/>
        </a:solidFill>
      </dgm:spPr>
      <dgm:t>
        <a:bodyPr/>
        <a:lstStyle/>
        <a:p>
          <a:r>
            <a:rPr lang="pl-PL" dirty="0"/>
            <a:t>(,)</a:t>
          </a:r>
          <a:endParaRPr lang="en-GB" dirty="0"/>
        </a:p>
      </dgm:t>
    </dgm:pt>
    <dgm:pt modelId="{C22FB938-C7A9-4E8B-9115-E7078E10E63B}" type="parTrans" cxnId="{765E66EB-0297-4FEA-9410-1BA98B441CD4}">
      <dgm:prSet/>
      <dgm:spPr/>
      <dgm:t>
        <a:bodyPr/>
        <a:lstStyle/>
        <a:p>
          <a:endParaRPr lang="en-GB"/>
        </a:p>
      </dgm:t>
    </dgm:pt>
    <dgm:pt modelId="{5A8EA5C8-E48A-4C3B-898F-A368D14AA06A}" type="sibTrans" cxnId="{765E66EB-0297-4FEA-9410-1BA98B441CD4}">
      <dgm:prSet/>
      <dgm:spPr>
        <a:solidFill>
          <a:srgbClr val="6AAC3D"/>
        </a:solidFill>
      </dgm:spPr>
      <dgm:t>
        <a:bodyPr/>
        <a:lstStyle/>
        <a:p>
          <a:endParaRPr lang="en-GB"/>
        </a:p>
      </dgm:t>
    </dgm:pt>
    <dgm:pt modelId="{29E3069F-2932-48E5-A79D-C92B7B923428}" type="pres">
      <dgm:prSet presAssocID="{0651498A-C9BA-405D-A1C9-4ED3E9E14311}" presName="linearFlow" presStyleCnt="0">
        <dgm:presLayoutVars>
          <dgm:dir/>
          <dgm:resizeHandles val="exact"/>
        </dgm:presLayoutVars>
      </dgm:prSet>
      <dgm:spPr/>
    </dgm:pt>
    <dgm:pt modelId="{04A83651-9C27-47BF-8A8F-2071C2F9CA1D}" type="pres">
      <dgm:prSet presAssocID="{C10AD8A2-C825-4268-8BE3-9083F6CD9CBC}" presName="node" presStyleLbl="node1" presStyleIdx="0" presStyleCnt="4">
        <dgm:presLayoutVars>
          <dgm:bulletEnabled val="1"/>
        </dgm:presLayoutVars>
      </dgm:prSet>
      <dgm:spPr/>
    </dgm:pt>
    <dgm:pt modelId="{E2A44406-0771-4976-9CAE-5C49BB063592}" type="pres">
      <dgm:prSet presAssocID="{C8FB6BBA-884F-4F7B-A5AC-C1CCA720B577}" presName="spacerL" presStyleCnt="0"/>
      <dgm:spPr/>
    </dgm:pt>
    <dgm:pt modelId="{2FC2211B-260B-42D3-8B0A-465F7E29F731}" type="pres">
      <dgm:prSet presAssocID="{C8FB6BBA-884F-4F7B-A5AC-C1CCA720B577}" presName="sibTrans" presStyleLbl="sibTrans2D1" presStyleIdx="0" presStyleCnt="3"/>
      <dgm:spPr/>
    </dgm:pt>
    <dgm:pt modelId="{943F688A-148E-4466-9EAE-860368FFFFBA}" type="pres">
      <dgm:prSet presAssocID="{C8FB6BBA-884F-4F7B-A5AC-C1CCA720B577}" presName="spacerR" presStyleCnt="0"/>
      <dgm:spPr/>
    </dgm:pt>
    <dgm:pt modelId="{37ED46B4-0424-40E0-A963-A582A878C249}" type="pres">
      <dgm:prSet presAssocID="{574E9624-184D-4311-961A-2E0D330B29F7}" presName="node" presStyleLbl="node1" presStyleIdx="1" presStyleCnt="4">
        <dgm:presLayoutVars>
          <dgm:bulletEnabled val="1"/>
        </dgm:presLayoutVars>
      </dgm:prSet>
      <dgm:spPr/>
    </dgm:pt>
    <dgm:pt modelId="{F5874D9E-D31E-4A2C-88D4-449B565EAE55}" type="pres">
      <dgm:prSet presAssocID="{E8942051-8EC2-49BB-9E98-4DDCE7842447}" presName="spacerL" presStyleCnt="0"/>
      <dgm:spPr/>
    </dgm:pt>
    <dgm:pt modelId="{3BD9F0B6-774D-401E-A292-80BF16D0F74A}" type="pres">
      <dgm:prSet presAssocID="{E8942051-8EC2-49BB-9E98-4DDCE7842447}" presName="sibTrans" presStyleLbl="sibTrans2D1" presStyleIdx="1" presStyleCnt="3"/>
      <dgm:spPr>
        <a:prstGeom prst="mathPlus">
          <a:avLst/>
        </a:prstGeom>
      </dgm:spPr>
    </dgm:pt>
    <dgm:pt modelId="{3CDE70BD-6A68-4E26-9966-9C007536C64A}" type="pres">
      <dgm:prSet presAssocID="{E8942051-8EC2-49BB-9E98-4DDCE7842447}" presName="spacerR" presStyleCnt="0"/>
      <dgm:spPr/>
    </dgm:pt>
    <dgm:pt modelId="{BBDF8E83-16A7-41BC-B09A-98CEB5C9F638}" type="pres">
      <dgm:prSet presAssocID="{C5A5B186-0E97-4ADC-88F6-19D9D0E63A54}" presName="node" presStyleLbl="node1" presStyleIdx="2" presStyleCnt="4">
        <dgm:presLayoutVars>
          <dgm:bulletEnabled val="1"/>
        </dgm:presLayoutVars>
      </dgm:prSet>
      <dgm:spPr/>
    </dgm:pt>
    <dgm:pt modelId="{54B23F4C-BA11-48CC-8926-A60CEC2CDF29}" type="pres">
      <dgm:prSet presAssocID="{5A8EA5C8-E48A-4C3B-898F-A368D14AA06A}" presName="spacerL" presStyleCnt="0"/>
      <dgm:spPr/>
    </dgm:pt>
    <dgm:pt modelId="{470A85B5-F773-4D73-8EC2-5D992C90DAFF}" type="pres">
      <dgm:prSet presAssocID="{5A8EA5C8-E48A-4C3B-898F-A368D14AA06A}" presName="sibTrans" presStyleLbl="sibTrans2D1" presStyleIdx="2" presStyleCnt="3"/>
      <dgm:spPr>
        <a:prstGeom prst="mathPlus">
          <a:avLst/>
        </a:prstGeom>
      </dgm:spPr>
    </dgm:pt>
    <dgm:pt modelId="{D888A1B7-7941-451F-BFB5-A3FED1877304}" type="pres">
      <dgm:prSet presAssocID="{5A8EA5C8-E48A-4C3B-898F-A368D14AA06A}" presName="spacerR" presStyleCnt="0"/>
      <dgm:spPr/>
    </dgm:pt>
    <dgm:pt modelId="{9B992ADE-DD66-4531-A8DD-165C5EE09916}" type="pres">
      <dgm:prSet presAssocID="{16837FAA-3ADB-4357-9395-34239B85F266}" presName="node" presStyleLbl="node1" presStyleIdx="3" presStyleCnt="4">
        <dgm:presLayoutVars>
          <dgm:bulletEnabled val="1"/>
        </dgm:presLayoutVars>
      </dgm:prSet>
      <dgm:spPr/>
    </dgm:pt>
  </dgm:ptLst>
  <dgm:cxnLst>
    <dgm:cxn modelId="{4E486F03-A2AC-4FF6-91B9-73F8B426C857}" type="presOf" srcId="{C10AD8A2-C825-4268-8BE3-9083F6CD9CBC}" destId="{04A83651-9C27-47BF-8A8F-2071C2F9CA1D}" srcOrd="0" destOrd="0" presId="urn:microsoft.com/office/officeart/2005/8/layout/equation1"/>
    <dgm:cxn modelId="{89A79D05-8F0C-4781-8E7D-D9F60F7651FE}" type="presOf" srcId="{E8942051-8EC2-49BB-9E98-4DDCE7842447}" destId="{3BD9F0B6-774D-401E-A292-80BF16D0F74A}" srcOrd="0" destOrd="0" presId="urn:microsoft.com/office/officeart/2005/8/layout/equation1"/>
    <dgm:cxn modelId="{89E25C0A-D89E-4898-ADF6-FD3588BE3F2E}" srcId="{0651498A-C9BA-405D-A1C9-4ED3E9E14311}" destId="{C10AD8A2-C825-4268-8BE3-9083F6CD9CBC}" srcOrd="0" destOrd="0" parTransId="{447A75C9-55B4-4120-95B9-340D9EED89CC}" sibTransId="{C8FB6BBA-884F-4F7B-A5AC-C1CCA720B577}"/>
    <dgm:cxn modelId="{AC8B4342-C7BE-45CE-A62F-2AEE2DBA0D21}" srcId="{0651498A-C9BA-405D-A1C9-4ED3E9E14311}" destId="{16837FAA-3ADB-4357-9395-34239B85F266}" srcOrd="3" destOrd="0" parTransId="{0AE54744-D1B3-464F-8D01-B6E5DC49DA8C}" sibTransId="{411EA769-3DA1-46C1-8ED0-81715EC656B5}"/>
    <dgm:cxn modelId="{9C8B7E6D-71E9-4056-8F07-F71507EA2E84}" type="presOf" srcId="{C8FB6BBA-884F-4F7B-A5AC-C1CCA720B577}" destId="{2FC2211B-260B-42D3-8B0A-465F7E29F731}" srcOrd="0" destOrd="0" presId="urn:microsoft.com/office/officeart/2005/8/layout/equation1"/>
    <dgm:cxn modelId="{F293994D-48AF-4AE8-A2F3-179DF046931E}" type="presOf" srcId="{C5A5B186-0E97-4ADC-88F6-19D9D0E63A54}" destId="{BBDF8E83-16A7-41BC-B09A-98CEB5C9F638}" srcOrd="0" destOrd="0" presId="urn:microsoft.com/office/officeart/2005/8/layout/equation1"/>
    <dgm:cxn modelId="{30476753-1FAD-482B-9977-CBC1EC520167}" type="presOf" srcId="{5A8EA5C8-E48A-4C3B-898F-A368D14AA06A}" destId="{470A85B5-F773-4D73-8EC2-5D992C90DAFF}" srcOrd="0" destOrd="0" presId="urn:microsoft.com/office/officeart/2005/8/layout/equation1"/>
    <dgm:cxn modelId="{A3B58376-4D2E-43E7-9F30-6BACE5A8060C}" type="presOf" srcId="{0651498A-C9BA-405D-A1C9-4ED3E9E14311}" destId="{29E3069F-2932-48E5-A79D-C92B7B923428}" srcOrd="0" destOrd="0" presId="urn:microsoft.com/office/officeart/2005/8/layout/equation1"/>
    <dgm:cxn modelId="{B37292AD-583C-4222-AC2F-EEAEC361723B}" type="presOf" srcId="{16837FAA-3ADB-4357-9395-34239B85F266}" destId="{9B992ADE-DD66-4531-A8DD-165C5EE09916}" srcOrd="0" destOrd="0" presId="urn:microsoft.com/office/officeart/2005/8/layout/equation1"/>
    <dgm:cxn modelId="{1FC568C3-E83F-4784-B151-31566C40638F}" type="presOf" srcId="{574E9624-184D-4311-961A-2E0D330B29F7}" destId="{37ED46B4-0424-40E0-A963-A582A878C249}" srcOrd="0" destOrd="0" presId="urn:microsoft.com/office/officeart/2005/8/layout/equation1"/>
    <dgm:cxn modelId="{765E66EB-0297-4FEA-9410-1BA98B441CD4}" srcId="{0651498A-C9BA-405D-A1C9-4ED3E9E14311}" destId="{C5A5B186-0E97-4ADC-88F6-19D9D0E63A54}" srcOrd="2" destOrd="0" parTransId="{C22FB938-C7A9-4E8B-9115-E7078E10E63B}" sibTransId="{5A8EA5C8-E48A-4C3B-898F-A368D14AA06A}"/>
    <dgm:cxn modelId="{6C7FBEF6-2E5E-4625-AD6E-2F8321519F52}" srcId="{0651498A-C9BA-405D-A1C9-4ED3E9E14311}" destId="{574E9624-184D-4311-961A-2E0D330B29F7}" srcOrd="1" destOrd="0" parTransId="{9555B8B9-283B-4A84-AFBC-52E7EA9E1A0C}" sibTransId="{E8942051-8EC2-49BB-9E98-4DDCE7842447}"/>
    <dgm:cxn modelId="{9BDAB8EA-84FA-4A92-951D-CD0B56A77A69}" type="presParOf" srcId="{29E3069F-2932-48E5-A79D-C92B7B923428}" destId="{04A83651-9C27-47BF-8A8F-2071C2F9CA1D}" srcOrd="0" destOrd="0" presId="urn:microsoft.com/office/officeart/2005/8/layout/equation1"/>
    <dgm:cxn modelId="{F4CA4436-328A-40AB-A36F-CF33176FBF13}" type="presParOf" srcId="{29E3069F-2932-48E5-A79D-C92B7B923428}" destId="{E2A44406-0771-4976-9CAE-5C49BB063592}" srcOrd="1" destOrd="0" presId="urn:microsoft.com/office/officeart/2005/8/layout/equation1"/>
    <dgm:cxn modelId="{85AF84C5-69C1-4350-A5F2-99D6A6BEE848}" type="presParOf" srcId="{29E3069F-2932-48E5-A79D-C92B7B923428}" destId="{2FC2211B-260B-42D3-8B0A-465F7E29F731}" srcOrd="2" destOrd="0" presId="urn:microsoft.com/office/officeart/2005/8/layout/equation1"/>
    <dgm:cxn modelId="{4852B4FD-0B78-45C6-B81C-E1C47D56A66A}" type="presParOf" srcId="{29E3069F-2932-48E5-A79D-C92B7B923428}" destId="{943F688A-148E-4466-9EAE-860368FFFFBA}" srcOrd="3" destOrd="0" presId="urn:microsoft.com/office/officeart/2005/8/layout/equation1"/>
    <dgm:cxn modelId="{E49CADEB-764B-479D-BEF4-C6F0BCE77B20}" type="presParOf" srcId="{29E3069F-2932-48E5-A79D-C92B7B923428}" destId="{37ED46B4-0424-40E0-A963-A582A878C249}" srcOrd="4" destOrd="0" presId="urn:microsoft.com/office/officeart/2005/8/layout/equation1"/>
    <dgm:cxn modelId="{EC1D4402-14B7-41E4-8C94-D26471D793D5}" type="presParOf" srcId="{29E3069F-2932-48E5-A79D-C92B7B923428}" destId="{F5874D9E-D31E-4A2C-88D4-449B565EAE55}" srcOrd="5" destOrd="0" presId="urn:microsoft.com/office/officeart/2005/8/layout/equation1"/>
    <dgm:cxn modelId="{8A569AEA-B872-4D0D-B936-4F1D863EF3B5}" type="presParOf" srcId="{29E3069F-2932-48E5-A79D-C92B7B923428}" destId="{3BD9F0B6-774D-401E-A292-80BF16D0F74A}" srcOrd="6" destOrd="0" presId="urn:microsoft.com/office/officeart/2005/8/layout/equation1"/>
    <dgm:cxn modelId="{D4CB7816-AF7A-45DB-90A6-4A76A27EAE57}" type="presParOf" srcId="{29E3069F-2932-48E5-A79D-C92B7B923428}" destId="{3CDE70BD-6A68-4E26-9966-9C007536C64A}" srcOrd="7" destOrd="0" presId="urn:microsoft.com/office/officeart/2005/8/layout/equation1"/>
    <dgm:cxn modelId="{776E9694-6EFA-497E-9D1F-4F6F963442CD}" type="presParOf" srcId="{29E3069F-2932-48E5-A79D-C92B7B923428}" destId="{BBDF8E83-16A7-41BC-B09A-98CEB5C9F638}" srcOrd="8" destOrd="0" presId="urn:microsoft.com/office/officeart/2005/8/layout/equation1"/>
    <dgm:cxn modelId="{E665FD87-4D03-444A-97A8-B1A7107098DF}" type="presParOf" srcId="{29E3069F-2932-48E5-A79D-C92B7B923428}" destId="{54B23F4C-BA11-48CC-8926-A60CEC2CDF29}" srcOrd="9" destOrd="0" presId="urn:microsoft.com/office/officeart/2005/8/layout/equation1"/>
    <dgm:cxn modelId="{EAD67139-133C-4D7A-B8A6-C283055F30DB}" type="presParOf" srcId="{29E3069F-2932-48E5-A79D-C92B7B923428}" destId="{470A85B5-F773-4D73-8EC2-5D992C90DAFF}" srcOrd="10" destOrd="0" presId="urn:microsoft.com/office/officeart/2005/8/layout/equation1"/>
    <dgm:cxn modelId="{88656BD0-BEE2-4013-8BBB-567CB5547456}" type="presParOf" srcId="{29E3069F-2932-48E5-A79D-C92B7B923428}" destId="{D888A1B7-7941-451F-BFB5-A3FED1877304}" srcOrd="11" destOrd="0" presId="urn:microsoft.com/office/officeart/2005/8/layout/equation1"/>
    <dgm:cxn modelId="{3CE936F7-4CFD-4806-ACF1-1C2101447929}" type="presParOf" srcId="{29E3069F-2932-48E5-A79D-C92B7B923428}" destId="{9B992ADE-DD66-4531-A8DD-165C5EE09916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651498A-C9BA-405D-A1C9-4ED3E9E14311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10AD8A2-C825-4268-8BE3-9083F6CD9CBC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6AAC3D"/>
        </a:solidFill>
      </dgm:spPr>
      <dgm:t>
        <a:bodyPr/>
        <a:lstStyle/>
        <a:p>
          <a:r>
            <a:rPr lang="pl-PL" dirty="0"/>
            <a:t>IF/WHEN</a:t>
          </a:r>
          <a:endParaRPr lang="en-GB" dirty="0"/>
        </a:p>
      </dgm:t>
    </dgm:pt>
    <dgm:pt modelId="{447A75C9-55B4-4120-95B9-340D9EED89CC}" type="parTrans" cxnId="{89E25C0A-D89E-4898-ADF6-FD3588BE3F2E}">
      <dgm:prSet/>
      <dgm:spPr/>
      <dgm:t>
        <a:bodyPr/>
        <a:lstStyle/>
        <a:p>
          <a:endParaRPr lang="en-GB"/>
        </a:p>
      </dgm:t>
    </dgm:pt>
    <dgm:pt modelId="{C8FB6BBA-884F-4F7B-A5AC-C1CCA720B577}" type="sibTrans" cxnId="{89E25C0A-D89E-4898-ADF6-FD3588BE3F2E}">
      <dgm:prSet/>
      <dgm:spPr>
        <a:solidFill>
          <a:srgbClr val="6AAC3D"/>
        </a:solidFill>
      </dgm:spPr>
      <dgm:t>
        <a:bodyPr/>
        <a:lstStyle/>
        <a:p>
          <a:endParaRPr lang="en-GB"/>
        </a:p>
      </dgm:t>
    </dgm:pt>
    <dgm:pt modelId="{574E9624-184D-4311-961A-2E0D330B29F7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6AAC3D"/>
        </a:solidFill>
      </dgm:spPr>
      <dgm:t>
        <a:bodyPr/>
        <a:lstStyle/>
        <a:p>
          <a:r>
            <a:rPr lang="pl-PL" dirty="0"/>
            <a:t>PAST  SIMPLE</a:t>
          </a:r>
          <a:endParaRPr lang="en-GB" dirty="0"/>
        </a:p>
      </dgm:t>
    </dgm:pt>
    <dgm:pt modelId="{9555B8B9-283B-4A84-AFBC-52E7EA9E1A0C}" type="parTrans" cxnId="{6C7FBEF6-2E5E-4625-AD6E-2F8321519F52}">
      <dgm:prSet/>
      <dgm:spPr/>
      <dgm:t>
        <a:bodyPr/>
        <a:lstStyle/>
        <a:p>
          <a:endParaRPr lang="en-GB"/>
        </a:p>
      </dgm:t>
    </dgm:pt>
    <dgm:pt modelId="{E8942051-8EC2-49BB-9E98-4DDCE7842447}" type="sibTrans" cxnId="{6C7FBEF6-2E5E-4625-AD6E-2F8321519F52}">
      <dgm:prSet/>
      <dgm:spPr>
        <a:solidFill>
          <a:srgbClr val="6AAC3D"/>
        </a:solidFill>
      </dgm:spPr>
      <dgm:t>
        <a:bodyPr/>
        <a:lstStyle/>
        <a:p>
          <a:endParaRPr lang="en-GB"/>
        </a:p>
      </dgm:t>
    </dgm:pt>
    <dgm:pt modelId="{16837FAA-3ADB-4357-9395-34239B85F266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6AAC3D"/>
        </a:solidFill>
      </dgm:spPr>
      <dgm:t>
        <a:bodyPr/>
        <a:lstStyle/>
        <a:p>
          <a:r>
            <a:rPr lang="pl-PL" dirty="0"/>
            <a:t>WOULD HAVE </a:t>
          </a:r>
          <a:endParaRPr lang="en-GB" dirty="0"/>
        </a:p>
      </dgm:t>
    </dgm:pt>
    <dgm:pt modelId="{0AE54744-D1B3-464F-8D01-B6E5DC49DA8C}" type="parTrans" cxnId="{AC8B4342-C7BE-45CE-A62F-2AEE2DBA0D21}">
      <dgm:prSet/>
      <dgm:spPr/>
      <dgm:t>
        <a:bodyPr/>
        <a:lstStyle/>
        <a:p>
          <a:endParaRPr lang="en-GB"/>
        </a:p>
      </dgm:t>
    </dgm:pt>
    <dgm:pt modelId="{411EA769-3DA1-46C1-8ED0-81715EC656B5}" type="sibTrans" cxnId="{AC8B4342-C7BE-45CE-A62F-2AEE2DBA0D21}">
      <dgm:prSet/>
      <dgm:spPr/>
      <dgm:t>
        <a:bodyPr/>
        <a:lstStyle/>
        <a:p>
          <a:endParaRPr lang="en-GB"/>
        </a:p>
      </dgm:t>
    </dgm:pt>
    <dgm:pt modelId="{C5A5B186-0E97-4ADC-88F6-19D9D0E63A54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6AAC3D"/>
        </a:solidFill>
      </dgm:spPr>
      <dgm:t>
        <a:bodyPr/>
        <a:lstStyle/>
        <a:p>
          <a:r>
            <a:rPr lang="pl-PL" dirty="0"/>
            <a:t>(,)</a:t>
          </a:r>
          <a:endParaRPr lang="en-GB" dirty="0"/>
        </a:p>
      </dgm:t>
    </dgm:pt>
    <dgm:pt modelId="{C22FB938-C7A9-4E8B-9115-E7078E10E63B}" type="parTrans" cxnId="{765E66EB-0297-4FEA-9410-1BA98B441CD4}">
      <dgm:prSet/>
      <dgm:spPr/>
      <dgm:t>
        <a:bodyPr/>
        <a:lstStyle/>
        <a:p>
          <a:endParaRPr lang="en-GB"/>
        </a:p>
      </dgm:t>
    </dgm:pt>
    <dgm:pt modelId="{5A8EA5C8-E48A-4C3B-898F-A368D14AA06A}" type="sibTrans" cxnId="{765E66EB-0297-4FEA-9410-1BA98B441CD4}">
      <dgm:prSet/>
      <dgm:spPr>
        <a:solidFill>
          <a:srgbClr val="6AAC3D"/>
        </a:solidFill>
      </dgm:spPr>
      <dgm:t>
        <a:bodyPr/>
        <a:lstStyle/>
        <a:p>
          <a:endParaRPr lang="en-GB"/>
        </a:p>
      </dgm:t>
    </dgm:pt>
    <dgm:pt modelId="{29E3069F-2932-48E5-A79D-C92B7B923428}" type="pres">
      <dgm:prSet presAssocID="{0651498A-C9BA-405D-A1C9-4ED3E9E14311}" presName="linearFlow" presStyleCnt="0">
        <dgm:presLayoutVars>
          <dgm:dir/>
          <dgm:resizeHandles val="exact"/>
        </dgm:presLayoutVars>
      </dgm:prSet>
      <dgm:spPr/>
    </dgm:pt>
    <dgm:pt modelId="{04A83651-9C27-47BF-8A8F-2071C2F9CA1D}" type="pres">
      <dgm:prSet presAssocID="{C10AD8A2-C825-4268-8BE3-9083F6CD9CBC}" presName="node" presStyleLbl="node1" presStyleIdx="0" presStyleCnt="4">
        <dgm:presLayoutVars>
          <dgm:bulletEnabled val="1"/>
        </dgm:presLayoutVars>
      </dgm:prSet>
      <dgm:spPr/>
    </dgm:pt>
    <dgm:pt modelId="{E2A44406-0771-4976-9CAE-5C49BB063592}" type="pres">
      <dgm:prSet presAssocID="{C8FB6BBA-884F-4F7B-A5AC-C1CCA720B577}" presName="spacerL" presStyleCnt="0"/>
      <dgm:spPr/>
    </dgm:pt>
    <dgm:pt modelId="{2FC2211B-260B-42D3-8B0A-465F7E29F731}" type="pres">
      <dgm:prSet presAssocID="{C8FB6BBA-884F-4F7B-A5AC-C1CCA720B577}" presName="sibTrans" presStyleLbl="sibTrans2D1" presStyleIdx="0" presStyleCnt="3"/>
      <dgm:spPr/>
    </dgm:pt>
    <dgm:pt modelId="{943F688A-148E-4466-9EAE-860368FFFFBA}" type="pres">
      <dgm:prSet presAssocID="{C8FB6BBA-884F-4F7B-A5AC-C1CCA720B577}" presName="spacerR" presStyleCnt="0"/>
      <dgm:spPr/>
    </dgm:pt>
    <dgm:pt modelId="{37ED46B4-0424-40E0-A963-A582A878C249}" type="pres">
      <dgm:prSet presAssocID="{574E9624-184D-4311-961A-2E0D330B29F7}" presName="node" presStyleLbl="node1" presStyleIdx="1" presStyleCnt="4">
        <dgm:presLayoutVars>
          <dgm:bulletEnabled val="1"/>
        </dgm:presLayoutVars>
      </dgm:prSet>
      <dgm:spPr/>
    </dgm:pt>
    <dgm:pt modelId="{F5874D9E-D31E-4A2C-88D4-449B565EAE55}" type="pres">
      <dgm:prSet presAssocID="{E8942051-8EC2-49BB-9E98-4DDCE7842447}" presName="spacerL" presStyleCnt="0"/>
      <dgm:spPr/>
    </dgm:pt>
    <dgm:pt modelId="{3BD9F0B6-774D-401E-A292-80BF16D0F74A}" type="pres">
      <dgm:prSet presAssocID="{E8942051-8EC2-49BB-9E98-4DDCE7842447}" presName="sibTrans" presStyleLbl="sibTrans2D1" presStyleIdx="1" presStyleCnt="3"/>
      <dgm:spPr>
        <a:prstGeom prst="mathPlus">
          <a:avLst/>
        </a:prstGeom>
      </dgm:spPr>
    </dgm:pt>
    <dgm:pt modelId="{3CDE70BD-6A68-4E26-9966-9C007536C64A}" type="pres">
      <dgm:prSet presAssocID="{E8942051-8EC2-49BB-9E98-4DDCE7842447}" presName="spacerR" presStyleCnt="0"/>
      <dgm:spPr/>
    </dgm:pt>
    <dgm:pt modelId="{BBDF8E83-16A7-41BC-B09A-98CEB5C9F638}" type="pres">
      <dgm:prSet presAssocID="{C5A5B186-0E97-4ADC-88F6-19D9D0E63A54}" presName="node" presStyleLbl="node1" presStyleIdx="2" presStyleCnt="4">
        <dgm:presLayoutVars>
          <dgm:bulletEnabled val="1"/>
        </dgm:presLayoutVars>
      </dgm:prSet>
      <dgm:spPr/>
    </dgm:pt>
    <dgm:pt modelId="{54B23F4C-BA11-48CC-8926-A60CEC2CDF29}" type="pres">
      <dgm:prSet presAssocID="{5A8EA5C8-E48A-4C3B-898F-A368D14AA06A}" presName="spacerL" presStyleCnt="0"/>
      <dgm:spPr/>
    </dgm:pt>
    <dgm:pt modelId="{470A85B5-F773-4D73-8EC2-5D992C90DAFF}" type="pres">
      <dgm:prSet presAssocID="{5A8EA5C8-E48A-4C3B-898F-A368D14AA06A}" presName="sibTrans" presStyleLbl="sibTrans2D1" presStyleIdx="2" presStyleCnt="3"/>
      <dgm:spPr>
        <a:prstGeom prst="mathPlus">
          <a:avLst/>
        </a:prstGeom>
      </dgm:spPr>
    </dgm:pt>
    <dgm:pt modelId="{D888A1B7-7941-451F-BFB5-A3FED1877304}" type="pres">
      <dgm:prSet presAssocID="{5A8EA5C8-E48A-4C3B-898F-A368D14AA06A}" presName="spacerR" presStyleCnt="0"/>
      <dgm:spPr/>
    </dgm:pt>
    <dgm:pt modelId="{9B992ADE-DD66-4531-A8DD-165C5EE09916}" type="pres">
      <dgm:prSet presAssocID="{16837FAA-3ADB-4357-9395-34239B85F266}" presName="node" presStyleLbl="node1" presStyleIdx="3" presStyleCnt="4">
        <dgm:presLayoutVars>
          <dgm:bulletEnabled val="1"/>
        </dgm:presLayoutVars>
      </dgm:prSet>
      <dgm:spPr/>
    </dgm:pt>
  </dgm:ptLst>
  <dgm:cxnLst>
    <dgm:cxn modelId="{4E486F03-A2AC-4FF6-91B9-73F8B426C857}" type="presOf" srcId="{C10AD8A2-C825-4268-8BE3-9083F6CD9CBC}" destId="{04A83651-9C27-47BF-8A8F-2071C2F9CA1D}" srcOrd="0" destOrd="0" presId="urn:microsoft.com/office/officeart/2005/8/layout/equation1"/>
    <dgm:cxn modelId="{89A79D05-8F0C-4781-8E7D-D9F60F7651FE}" type="presOf" srcId="{E8942051-8EC2-49BB-9E98-4DDCE7842447}" destId="{3BD9F0B6-774D-401E-A292-80BF16D0F74A}" srcOrd="0" destOrd="0" presId="urn:microsoft.com/office/officeart/2005/8/layout/equation1"/>
    <dgm:cxn modelId="{89E25C0A-D89E-4898-ADF6-FD3588BE3F2E}" srcId="{0651498A-C9BA-405D-A1C9-4ED3E9E14311}" destId="{C10AD8A2-C825-4268-8BE3-9083F6CD9CBC}" srcOrd="0" destOrd="0" parTransId="{447A75C9-55B4-4120-95B9-340D9EED89CC}" sibTransId="{C8FB6BBA-884F-4F7B-A5AC-C1CCA720B577}"/>
    <dgm:cxn modelId="{AC8B4342-C7BE-45CE-A62F-2AEE2DBA0D21}" srcId="{0651498A-C9BA-405D-A1C9-4ED3E9E14311}" destId="{16837FAA-3ADB-4357-9395-34239B85F266}" srcOrd="3" destOrd="0" parTransId="{0AE54744-D1B3-464F-8D01-B6E5DC49DA8C}" sibTransId="{411EA769-3DA1-46C1-8ED0-81715EC656B5}"/>
    <dgm:cxn modelId="{9C8B7E6D-71E9-4056-8F07-F71507EA2E84}" type="presOf" srcId="{C8FB6BBA-884F-4F7B-A5AC-C1CCA720B577}" destId="{2FC2211B-260B-42D3-8B0A-465F7E29F731}" srcOrd="0" destOrd="0" presId="urn:microsoft.com/office/officeart/2005/8/layout/equation1"/>
    <dgm:cxn modelId="{F293994D-48AF-4AE8-A2F3-179DF046931E}" type="presOf" srcId="{C5A5B186-0E97-4ADC-88F6-19D9D0E63A54}" destId="{BBDF8E83-16A7-41BC-B09A-98CEB5C9F638}" srcOrd="0" destOrd="0" presId="urn:microsoft.com/office/officeart/2005/8/layout/equation1"/>
    <dgm:cxn modelId="{30476753-1FAD-482B-9977-CBC1EC520167}" type="presOf" srcId="{5A8EA5C8-E48A-4C3B-898F-A368D14AA06A}" destId="{470A85B5-F773-4D73-8EC2-5D992C90DAFF}" srcOrd="0" destOrd="0" presId="urn:microsoft.com/office/officeart/2005/8/layout/equation1"/>
    <dgm:cxn modelId="{A3B58376-4D2E-43E7-9F30-6BACE5A8060C}" type="presOf" srcId="{0651498A-C9BA-405D-A1C9-4ED3E9E14311}" destId="{29E3069F-2932-48E5-A79D-C92B7B923428}" srcOrd="0" destOrd="0" presId="urn:microsoft.com/office/officeart/2005/8/layout/equation1"/>
    <dgm:cxn modelId="{B37292AD-583C-4222-AC2F-EEAEC361723B}" type="presOf" srcId="{16837FAA-3ADB-4357-9395-34239B85F266}" destId="{9B992ADE-DD66-4531-A8DD-165C5EE09916}" srcOrd="0" destOrd="0" presId="urn:microsoft.com/office/officeart/2005/8/layout/equation1"/>
    <dgm:cxn modelId="{1FC568C3-E83F-4784-B151-31566C40638F}" type="presOf" srcId="{574E9624-184D-4311-961A-2E0D330B29F7}" destId="{37ED46B4-0424-40E0-A963-A582A878C249}" srcOrd="0" destOrd="0" presId="urn:microsoft.com/office/officeart/2005/8/layout/equation1"/>
    <dgm:cxn modelId="{765E66EB-0297-4FEA-9410-1BA98B441CD4}" srcId="{0651498A-C9BA-405D-A1C9-4ED3E9E14311}" destId="{C5A5B186-0E97-4ADC-88F6-19D9D0E63A54}" srcOrd="2" destOrd="0" parTransId="{C22FB938-C7A9-4E8B-9115-E7078E10E63B}" sibTransId="{5A8EA5C8-E48A-4C3B-898F-A368D14AA06A}"/>
    <dgm:cxn modelId="{6C7FBEF6-2E5E-4625-AD6E-2F8321519F52}" srcId="{0651498A-C9BA-405D-A1C9-4ED3E9E14311}" destId="{574E9624-184D-4311-961A-2E0D330B29F7}" srcOrd="1" destOrd="0" parTransId="{9555B8B9-283B-4A84-AFBC-52E7EA9E1A0C}" sibTransId="{E8942051-8EC2-49BB-9E98-4DDCE7842447}"/>
    <dgm:cxn modelId="{9BDAB8EA-84FA-4A92-951D-CD0B56A77A69}" type="presParOf" srcId="{29E3069F-2932-48E5-A79D-C92B7B923428}" destId="{04A83651-9C27-47BF-8A8F-2071C2F9CA1D}" srcOrd="0" destOrd="0" presId="urn:microsoft.com/office/officeart/2005/8/layout/equation1"/>
    <dgm:cxn modelId="{F4CA4436-328A-40AB-A36F-CF33176FBF13}" type="presParOf" srcId="{29E3069F-2932-48E5-A79D-C92B7B923428}" destId="{E2A44406-0771-4976-9CAE-5C49BB063592}" srcOrd="1" destOrd="0" presId="urn:microsoft.com/office/officeart/2005/8/layout/equation1"/>
    <dgm:cxn modelId="{85AF84C5-69C1-4350-A5F2-99D6A6BEE848}" type="presParOf" srcId="{29E3069F-2932-48E5-A79D-C92B7B923428}" destId="{2FC2211B-260B-42D3-8B0A-465F7E29F731}" srcOrd="2" destOrd="0" presId="urn:microsoft.com/office/officeart/2005/8/layout/equation1"/>
    <dgm:cxn modelId="{4852B4FD-0B78-45C6-B81C-E1C47D56A66A}" type="presParOf" srcId="{29E3069F-2932-48E5-A79D-C92B7B923428}" destId="{943F688A-148E-4466-9EAE-860368FFFFBA}" srcOrd="3" destOrd="0" presId="urn:microsoft.com/office/officeart/2005/8/layout/equation1"/>
    <dgm:cxn modelId="{E49CADEB-764B-479D-BEF4-C6F0BCE77B20}" type="presParOf" srcId="{29E3069F-2932-48E5-A79D-C92B7B923428}" destId="{37ED46B4-0424-40E0-A963-A582A878C249}" srcOrd="4" destOrd="0" presId="urn:microsoft.com/office/officeart/2005/8/layout/equation1"/>
    <dgm:cxn modelId="{EC1D4402-14B7-41E4-8C94-D26471D793D5}" type="presParOf" srcId="{29E3069F-2932-48E5-A79D-C92B7B923428}" destId="{F5874D9E-D31E-4A2C-88D4-449B565EAE55}" srcOrd="5" destOrd="0" presId="urn:microsoft.com/office/officeart/2005/8/layout/equation1"/>
    <dgm:cxn modelId="{8A569AEA-B872-4D0D-B936-4F1D863EF3B5}" type="presParOf" srcId="{29E3069F-2932-48E5-A79D-C92B7B923428}" destId="{3BD9F0B6-774D-401E-A292-80BF16D0F74A}" srcOrd="6" destOrd="0" presId="urn:microsoft.com/office/officeart/2005/8/layout/equation1"/>
    <dgm:cxn modelId="{D4CB7816-AF7A-45DB-90A6-4A76A27EAE57}" type="presParOf" srcId="{29E3069F-2932-48E5-A79D-C92B7B923428}" destId="{3CDE70BD-6A68-4E26-9966-9C007536C64A}" srcOrd="7" destOrd="0" presId="urn:microsoft.com/office/officeart/2005/8/layout/equation1"/>
    <dgm:cxn modelId="{776E9694-6EFA-497E-9D1F-4F6F963442CD}" type="presParOf" srcId="{29E3069F-2932-48E5-A79D-C92B7B923428}" destId="{BBDF8E83-16A7-41BC-B09A-98CEB5C9F638}" srcOrd="8" destOrd="0" presId="urn:microsoft.com/office/officeart/2005/8/layout/equation1"/>
    <dgm:cxn modelId="{E665FD87-4D03-444A-97A8-B1A7107098DF}" type="presParOf" srcId="{29E3069F-2932-48E5-A79D-C92B7B923428}" destId="{54B23F4C-BA11-48CC-8926-A60CEC2CDF29}" srcOrd="9" destOrd="0" presId="urn:microsoft.com/office/officeart/2005/8/layout/equation1"/>
    <dgm:cxn modelId="{EAD67139-133C-4D7A-B8A6-C283055F30DB}" type="presParOf" srcId="{29E3069F-2932-48E5-A79D-C92B7B923428}" destId="{470A85B5-F773-4D73-8EC2-5D992C90DAFF}" srcOrd="10" destOrd="0" presId="urn:microsoft.com/office/officeart/2005/8/layout/equation1"/>
    <dgm:cxn modelId="{88656BD0-BEE2-4013-8BBB-567CB5547456}" type="presParOf" srcId="{29E3069F-2932-48E5-A79D-C92B7B923428}" destId="{D888A1B7-7941-451F-BFB5-A3FED1877304}" srcOrd="11" destOrd="0" presId="urn:microsoft.com/office/officeart/2005/8/layout/equation1"/>
    <dgm:cxn modelId="{3CE936F7-4CFD-4806-ACF1-1C2101447929}" type="presParOf" srcId="{29E3069F-2932-48E5-A79D-C92B7B923428}" destId="{9B992ADE-DD66-4531-A8DD-165C5EE09916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51498A-C9BA-405D-A1C9-4ED3E9E14311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10AD8A2-C825-4268-8BE3-9083F6CD9CBC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/>
            <a:t>IF/WHEN</a:t>
          </a:r>
          <a:endParaRPr lang="en-GB" dirty="0"/>
        </a:p>
      </dgm:t>
    </dgm:pt>
    <dgm:pt modelId="{447A75C9-55B4-4120-95B9-340D9EED89CC}" type="parTrans" cxnId="{89E25C0A-D89E-4898-ADF6-FD3588BE3F2E}">
      <dgm:prSet/>
      <dgm:spPr/>
      <dgm:t>
        <a:bodyPr/>
        <a:lstStyle/>
        <a:p>
          <a:endParaRPr lang="en-GB"/>
        </a:p>
      </dgm:t>
    </dgm:pt>
    <dgm:pt modelId="{C8FB6BBA-884F-4F7B-A5AC-C1CCA720B577}" type="sibTrans" cxnId="{89E25C0A-D89E-4898-ADF6-FD3588BE3F2E}">
      <dgm:prSet/>
      <dgm:spPr>
        <a:solidFill>
          <a:srgbClr val="5B9BD5"/>
        </a:solidFill>
      </dgm:spPr>
      <dgm:t>
        <a:bodyPr/>
        <a:lstStyle/>
        <a:p>
          <a:endParaRPr lang="en-GB"/>
        </a:p>
      </dgm:t>
    </dgm:pt>
    <dgm:pt modelId="{574E9624-184D-4311-961A-2E0D330B29F7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/>
            <a:t>PRESENT SIMPLE</a:t>
          </a:r>
          <a:endParaRPr lang="en-GB" dirty="0"/>
        </a:p>
      </dgm:t>
    </dgm:pt>
    <dgm:pt modelId="{9555B8B9-283B-4A84-AFBC-52E7EA9E1A0C}" type="parTrans" cxnId="{6C7FBEF6-2E5E-4625-AD6E-2F8321519F52}">
      <dgm:prSet/>
      <dgm:spPr/>
      <dgm:t>
        <a:bodyPr/>
        <a:lstStyle/>
        <a:p>
          <a:endParaRPr lang="en-GB"/>
        </a:p>
      </dgm:t>
    </dgm:pt>
    <dgm:pt modelId="{E8942051-8EC2-49BB-9E98-4DDCE7842447}" type="sibTrans" cxnId="{6C7FBEF6-2E5E-4625-AD6E-2F8321519F52}">
      <dgm:prSet/>
      <dgm:spPr>
        <a:solidFill>
          <a:srgbClr val="5B9BD5"/>
        </a:solidFill>
      </dgm:spPr>
      <dgm:t>
        <a:bodyPr/>
        <a:lstStyle/>
        <a:p>
          <a:endParaRPr lang="en-GB"/>
        </a:p>
      </dgm:t>
    </dgm:pt>
    <dgm:pt modelId="{16837FAA-3ADB-4357-9395-34239B85F266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/>
            <a:t>PRESENT SIMPLE</a:t>
          </a:r>
          <a:endParaRPr lang="en-GB" dirty="0"/>
        </a:p>
      </dgm:t>
    </dgm:pt>
    <dgm:pt modelId="{0AE54744-D1B3-464F-8D01-B6E5DC49DA8C}" type="parTrans" cxnId="{AC8B4342-C7BE-45CE-A62F-2AEE2DBA0D21}">
      <dgm:prSet/>
      <dgm:spPr/>
      <dgm:t>
        <a:bodyPr/>
        <a:lstStyle/>
        <a:p>
          <a:endParaRPr lang="en-GB"/>
        </a:p>
      </dgm:t>
    </dgm:pt>
    <dgm:pt modelId="{411EA769-3DA1-46C1-8ED0-81715EC656B5}" type="sibTrans" cxnId="{AC8B4342-C7BE-45CE-A62F-2AEE2DBA0D21}">
      <dgm:prSet/>
      <dgm:spPr/>
      <dgm:t>
        <a:bodyPr/>
        <a:lstStyle/>
        <a:p>
          <a:endParaRPr lang="en-GB"/>
        </a:p>
      </dgm:t>
    </dgm:pt>
    <dgm:pt modelId="{C5A5B186-0E97-4ADC-88F6-19D9D0E63A54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/>
            <a:t>(,)</a:t>
          </a:r>
          <a:endParaRPr lang="en-GB" dirty="0"/>
        </a:p>
      </dgm:t>
    </dgm:pt>
    <dgm:pt modelId="{C22FB938-C7A9-4E8B-9115-E7078E10E63B}" type="parTrans" cxnId="{765E66EB-0297-4FEA-9410-1BA98B441CD4}">
      <dgm:prSet/>
      <dgm:spPr/>
      <dgm:t>
        <a:bodyPr/>
        <a:lstStyle/>
        <a:p>
          <a:endParaRPr lang="en-GB"/>
        </a:p>
      </dgm:t>
    </dgm:pt>
    <dgm:pt modelId="{5A8EA5C8-E48A-4C3B-898F-A368D14AA06A}" type="sibTrans" cxnId="{765E66EB-0297-4FEA-9410-1BA98B441CD4}">
      <dgm:prSet/>
      <dgm:spPr>
        <a:solidFill>
          <a:srgbClr val="5A9BD9"/>
        </a:solidFill>
      </dgm:spPr>
      <dgm:t>
        <a:bodyPr/>
        <a:lstStyle/>
        <a:p>
          <a:endParaRPr lang="en-GB"/>
        </a:p>
      </dgm:t>
    </dgm:pt>
    <dgm:pt modelId="{29E3069F-2932-48E5-A79D-C92B7B923428}" type="pres">
      <dgm:prSet presAssocID="{0651498A-C9BA-405D-A1C9-4ED3E9E14311}" presName="linearFlow" presStyleCnt="0">
        <dgm:presLayoutVars>
          <dgm:dir/>
          <dgm:resizeHandles val="exact"/>
        </dgm:presLayoutVars>
      </dgm:prSet>
      <dgm:spPr/>
    </dgm:pt>
    <dgm:pt modelId="{04A83651-9C27-47BF-8A8F-2071C2F9CA1D}" type="pres">
      <dgm:prSet presAssocID="{C10AD8A2-C825-4268-8BE3-9083F6CD9CBC}" presName="node" presStyleLbl="node1" presStyleIdx="0" presStyleCnt="4">
        <dgm:presLayoutVars>
          <dgm:bulletEnabled val="1"/>
        </dgm:presLayoutVars>
      </dgm:prSet>
      <dgm:spPr/>
    </dgm:pt>
    <dgm:pt modelId="{E2A44406-0771-4976-9CAE-5C49BB063592}" type="pres">
      <dgm:prSet presAssocID="{C8FB6BBA-884F-4F7B-A5AC-C1CCA720B577}" presName="spacerL" presStyleCnt="0"/>
      <dgm:spPr/>
    </dgm:pt>
    <dgm:pt modelId="{2FC2211B-260B-42D3-8B0A-465F7E29F731}" type="pres">
      <dgm:prSet presAssocID="{C8FB6BBA-884F-4F7B-A5AC-C1CCA720B577}" presName="sibTrans" presStyleLbl="sibTrans2D1" presStyleIdx="0" presStyleCnt="3"/>
      <dgm:spPr/>
    </dgm:pt>
    <dgm:pt modelId="{943F688A-148E-4466-9EAE-860368FFFFBA}" type="pres">
      <dgm:prSet presAssocID="{C8FB6BBA-884F-4F7B-A5AC-C1CCA720B577}" presName="spacerR" presStyleCnt="0"/>
      <dgm:spPr/>
    </dgm:pt>
    <dgm:pt modelId="{37ED46B4-0424-40E0-A963-A582A878C249}" type="pres">
      <dgm:prSet presAssocID="{574E9624-184D-4311-961A-2E0D330B29F7}" presName="node" presStyleLbl="node1" presStyleIdx="1" presStyleCnt="4">
        <dgm:presLayoutVars>
          <dgm:bulletEnabled val="1"/>
        </dgm:presLayoutVars>
      </dgm:prSet>
      <dgm:spPr/>
    </dgm:pt>
    <dgm:pt modelId="{F5874D9E-D31E-4A2C-88D4-449B565EAE55}" type="pres">
      <dgm:prSet presAssocID="{E8942051-8EC2-49BB-9E98-4DDCE7842447}" presName="spacerL" presStyleCnt="0"/>
      <dgm:spPr/>
    </dgm:pt>
    <dgm:pt modelId="{3BD9F0B6-774D-401E-A292-80BF16D0F74A}" type="pres">
      <dgm:prSet presAssocID="{E8942051-8EC2-49BB-9E98-4DDCE7842447}" presName="sibTrans" presStyleLbl="sibTrans2D1" presStyleIdx="1" presStyleCnt="3"/>
      <dgm:spPr>
        <a:prstGeom prst="mathPlus">
          <a:avLst/>
        </a:prstGeom>
      </dgm:spPr>
    </dgm:pt>
    <dgm:pt modelId="{3CDE70BD-6A68-4E26-9966-9C007536C64A}" type="pres">
      <dgm:prSet presAssocID="{E8942051-8EC2-49BB-9E98-4DDCE7842447}" presName="spacerR" presStyleCnt="0"/>
      <dgm:spPr/>
    </dgm:pt>
    <dgm:pt modelId="{BBDF8E83-16A7-41BC-B09A-98CEB5C9F638}" type="pres">
      <dgm:prSet presAssocID="{C5A5B186-0E97-4ADC-88F6-19D9D0E63A54}" presName="node" presStyleLbl="node1" presStyleIdx="2" presStyleCnt="4">
        <dgm:presLayoutVars>
          <dgm:bulletEnabled val="1"/>
        </dgm:presLayoutVars>
      </dgm:prSet>
      <dgm:spPr/>
    </dgm:pt>
    <dgm:pt modelId="{54B23F4C-BA11-48CC-8926-A60CEC2CDF29}" type="pres">
      <dgm:prSet presAssocID="{5A8EA5C8-E48A-4C3B-898F-A368D14AA06A}" presName="spacerL" presStyleCnt="0"/>
      <dgm:spPr/>
    </dgm:pt>
    <dgm:pt modelId="{470A85B5-F773-4D73-8EC2-5D992C90DAFF}" type="pres">
      <dgm:prSet presAssocID="{5A8EA5C8-E48A-4C3B-898F-A368D14AA06A}" presName="sibTrans" presStyleLbl="sibTrans2D1" presStyleIdx="2" presStyleCnt="3"/>
      <dgm:spPr>
        <a:prstGeom prst="mathPlus">
          <a:avLst/>
        </a:prstGeom>
      </dgm:spPr>
    </dgm:pt>
    <dgm:pt modelId="{D888A1B7-7941-451F-BFB5-A3FED1877304}" type="pres">
      <dgm:prSet presAssocID="{5A8EA5C8-E48A-4C3B-898F-A368D14AA06A}" presName="spacerR" presStyleCnt="0"/>
      <dgm:spPr/>
    </dgm:pt>
    <dgm:pt modelId="{9B992ADE-DD66-4531-A8DD-165C5EE09916}" type="pres">
      <dgm:prSet presAssocID="{16837FAA-3ADB-4357-9395-34239B85F266}" presName="node" presStyleLbl="node1" presStyleIdx="3" presStyleCnt="4">
        <dgm:presLayoutVars>
          <dgm:bulletEnabled val="1"/>
        </dgm:presLayoutVars>
      </dgm:prSet>
      <dgm:spPr/>
    </dgm:pt>
  </dgm:ptLst>
  <dgm:cxnLst>
    <dgm:cxn modelId="{4E486F03-A2AC-4FF6-91B9-73F8B426C857}" type="presOf" srcId="{C10AD8A2-C825-4268-8BE3-9083F6CD9CBC}" destId="{04A83651-9C27-47BF-8A8F-2071C2F9CA1D}" srcOrd="0" destOrd="0" presId="urn:microsoft.com/office/officeart/2005/8/layout/equation1"/>
    <dgm:cxn modelId="{89A79D05-8F0C-4781-8E7D-D9F60F7651FE}" type="presOf" srcId="{E8942051-8EC2-49BB-9E98-4DDCE7842447}" destId="{3BD9F0B6-774D-401E-A292-80BF16D0F74A}" srcOrd="0" destOrd="0" presId="urn:microsoft.com/office/officeart/2005/8/layout/equation1"/>
    <dgm:cxn modelId="{89E25C0A-D89E-4898-ADF6-FD3588BE3F2E}" srcId="{0651498A-C9BA-405D-A1C9-4ED3E9E14311}" destId="{C10AD8A2-C825-4268-8BE3-9083F6CD9CBC}" srcOrd="0" destOrd="0" parTransId="{447A75C9-55B4-4120-95B9-340D9EED89CC}" sibTransId="{C8FB6BBA-884F-4F7B-A5AC-C1CCA720B577}"/>
    <dgm:cxn modelId="{AC8B4342-C7BE-45CE-A62F-2AEE2DBA0D21}" srcId="{0651498A-C9BA-405D-A1C9-4ED3E9E14311}" destId="{16837FAA-3ADB-4357-9395-34239B85F266}" srcOrd="3" destOrd="0" parTransId="{0AE54744-D1B3-464F-8D01-B6E5DC49DA8C}" sibTransId="{411EA769-3DA1-46C1-8ED0-81715EC656B5}"/>
    <dgm:cxn modelId="{9C8B7E6D-71E9-4056-8F07-F71507EA2E84}" type="presOf" srcId="{C8FB6BBA-884F-4F7B-A5AC-C1CCA720B577}" destId="{2FC2211B-260B-42D3-8B0A-465F7E29F731}" srcOrd="0" destOrd="0" presId="urn:microsoft.com/office/officeart/2005/8/layout/equation1"/>
    <dgm:cxn modelId="{F293994D-48AF-4AE8-A2F3-179DF046931E}" type="presOf" srcId="{C5A5B186-0E97-4ADC-88F6-19D9D0E63A54}" destId="{BBDF8E83-16A7-41BC-B09A-98CEB5C9F638}" srcOrd="0" destOrd="0" presId="urn:microsoft.com/office/officeart/2005/8/layout/equation1"/>
    <dgm:cxn modelId="{30476753-1FAD-482B-9977-CBC1EC520167}" type="presOf" srcId="{5A8EA5C8-E48A-4C3B-898F-A368D14AA06A}" destId="{470A85B5-F773-4D73-8EC2-5D992C90DAFF}" srcOrd="0" destOrd="0" presId="urn:microsoft.com/office/officeart/2005/8/layout/equation1"/>
    <dgm:cxn modelId="{A3B58376-4D2E-43E7-9F30-6BACE5A8060C}" type="presOf" srcId="{0651498A-C9BA-405D-A1C9-4ED3E9E14311}" destId="{29E3069F-2932-48E5-A79D-C92B7B923428}" srcOrd="0" destOrd="0" presId="urn:microsoft.com/office/officeart/2005/8/layout/equation1"/>
    <dgm:cxn modelId="{B37292AD-583C-4222-AC2F-EEAEC361723B}" type="presOf" srcId="{16837FAA-3ADB-4357-9395-34239B85F266}" destId="{9B992ADE-DD66-4531-A8DD-165C5EE09916}" srcOrd="0" destOrd="0" presId="urn:microsoft.com/office/officeart/2005/8/layout/equation1"/>
    <dgm:cxn modelId="{1FC568C3-E83F-4784-B151-31566C40638F}" type="presOf" srcId="{574E9624-184D-4311-961A-2E0D330B29F7}" destId="{37ED46B4-0424-40E0-A963-A582A878C249}" srcOrd="0" destOrd="0" presId="urn:microsoft.com/office/officeart/2005/8/layout/equation1"/>
    <dgm:cxn modelId="{765E66EB-0297-4FEA-9410-1BA98B441CD4}" srcId="{0651498A-C9BA-405D-A1C9-4ED3E9E14311}" destId="{C5A5B186-0E97-4ADC-88F6-19D9D0E63A54}" srcOrd="2" destOrd="0" parTransId="{C22FB938-C7A9-4E8B-9115-E7078E10E63B}" sibTransId="{5A8EA5C8-E48A-4C3B-898F-A368D14AA06A}"/>
    <dgm:cxn modelId="{6C7FBEF6-2E5E-4625-AD6E-2F8321519F52}" srcId="{0651498A-C9BA-405D-A1C9-4ED3E9E14311}" destId="{574E9624-184D-4311-961A-2E0D330B29F7}" srcOrd="1" destOrd="0" parTransId="{9555B8B9-283B-4A84-AFBC-52E7EA9E1A0C}" sibTransId="{E8942051-8EC2-49BB-9E98-4DDCE7842447}"/>
    <dgm:cxn modelId="{9BDAB8EA-84FA-4A92-951D-CD0B56A77A69}" type="presParOf" srcId="{29E3069F-2932-48E5-A79D-C92B7B923428}" destId="{04A83651-9C27-47BF-8A8F-2071C2F9CA1D}" srcOrd="0" destOrd="0" presId="urn:microsoft.com/office/officeart/2005/8/layout/equation1"/>
    <dgm:cxn modelId="{F4CA4436-328A-40AB-A36F-CF33176FBF13}" type="presParOf" srcId="{29E3069F-2932-48E5-A79D-C92B7B923428}" destId="{E2A44406-0771-4976-9CAE-5C49BB063592}" srcOrd="1" destOrd="0" presId="urn:microsoft.com/office/officeart/2005/8/layout/equation1"/>
    <dgm:cxn modelId="{85AF84C5-69C1-4350-A5F2-99D6A6BEE848}" type="presParOf" srcId="{29E3069F-2932-48E5-A79D-C92B7B923428}" destId="{2FC2211B-260B-42D3-8B0A-465F7E29F731}" srcOrd="2" destOrd="0" presId="urn:microsoft.com/office/officeart/2005/8/layout/equation1"/>
    <dgm:cxn modelId="{4852B4FD-0B78-45C6-B81C-E1C47D56A66A}" type="presParOf" srcId="{29E3069F-2932-48E5-A79D-C92B7B923428}" destId="{943F688A-148E-4466-9EAE-860368FFFFBA}" srcOrd="3" destOrd="0" presId="urn:microsoft.com/office/officeart/2005/8/layout/equation1"/>
    <dgm:cxn modelId="{E49CADEB-764B-479D-BEF4-C6F0BCE77B20}" type="presParOf" srcId="{29E3069F-2932-48E5-A79D-C92B7B923428}" destId="{37ED46B4-0424-40E0-A963-A582A878C249}" srcOrd="4" destOrd="0" presId="urn:microsoft.com/office/officeart/2005/8/layout/equation1"/>
    <dgm:cxn modelId="{EC1D4402-14B7-41E4-8C94-D26471D793D5}" type="presParOf" srcId="{29E3069F-2932-48E5-A79D-C92B7B923428}" destId="{F5874D9E-D31E-4A2C-88D4-449B565EAE55}" srcOrd="5" destOrd="0" presId="urn:microsoft.com/office/officeart/2005/8/layout/equation1"/>
    <dgm:cxn modelId="{8A569AEA-B872-4D0D-B936-4F1D863EF3B5}" type="presParOf" srcId="{29E3069F-2932-48E5-A79D-C92B7B923428}" destId="{3BD9F0B6-774D-401E-A292-80BF16D0F74A}" srcOrd="6" destOrd="0" presId="urn:microsoft.com/office/officeart/2005/8/layout/equation1"/>
    <dgm:cxn modelId="{D4CB7816-AF7A-45DB-90A6-4A76A27EAE57}" type="presParOf" srcId="{29E3069F-2932-48E5-A79D-C92B7B923428}" destId="{3CDE70BD-6A68-4E26-9966-9C007536C64A}" srcOrd="7" destOrd="0" presId="urn:microsoft.com/office/officeart/2005/8/layout/equation1"/>
    <dgm:cxn modelId="{776E9694-6EFA-497E-9D1F-4F6F963442CD}" type="presParOf" srcId="{29E3069F-2932-48E5-A79D-C92B7B923428}" destId="{BBDF8E83-16A7-41BC-B09A-98CEB5C9F638}" srcOrd="8" destOrd="0" presId="urn:microsoft.com/office/officeart/2005/8/layout/equation1"/>
    <dgm:cxn modelId="{E665FD87-4D03-444A-97A8-B1A7107098DF}" type="presParOf" srcId="{29E3069F-2932-48E5-A79D-C92B7B923428}" destId="{54B23F4C-BA11-48CC-8926-A60CEC2CDF29}" srcOrd="9" destOrd="0" presId="urn:microsoft.com/office/officeart/2005/8/layout/equation1"/>
    <dgm:cxn modelId="{EAD67139-133C-4D7A-B8A6-C283055F30DB}" type="presParOf" srcId="{29E3069F-2932-48E5-A79D-C92B7B923428}" destId="{470A85B5-F773-4D73-8EC2-5D992C90DAFF}" srcOrd="10" destOrd="0" presId="urn:microsoft.com/office/officeart/2005/8/layout/equation1"/>
    <dgm:cxn modelId="{88656BD0-BEE2-4013-8BBB-567CB5547456}" type="presParOf" srcId="{29E3069F-2932-48E5-A79D-C92B7B923428}" destId="{D888A1B7-7941-451F-BFB5-A3FED1877304}" srcOrd="11" destOrd="0" presId="urn:microsoft.com/office/officeart/2005/8/layout/equation1"/>
    <dgm:cxn modelId="{3CE936F7-4CFD-4806-ACF1-1C2101447929}" type="presParOf" srcId="{29E3069F-2932-48E5-A79D-C92B7B923428}" destId="{9B992ADE-DD66-4531-A8DD-165C5EE09916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AE9895-8576-4777-B377-8881B4269BDE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D6BEA76-2D37-4CCF-ACF6-3265F6341CC6}">
      <dgm:prSet phldrT="[Tekst]"/>
      <dgm:spPr>
        <a:solidFill>
          <a:srgbClr val="4CD0D1"/>
        </a:solidFill>
      </dgm:spPr>
      <dgm:t>
        <a:bodyPr/>
        <a:lstStyle/>
        <a:p>
          <a:r>
            <a:rPr lang="pl-PL" dirty="0"/>
            <a:t>FIRST CONDITIONAL</a:t>
          </a:r>
          <a:endParaRPr lang="en-GB" dirty="0"/>
        </a:p>
      </dgm:t>
    </dgm:pt>
    <dgm:pt modelId="{0F0BF6CA-4890-4F6D-A573-FB8366366D9E}" type="parTrans" cxnId="{04A7F6E5-F478-4D48-A289-C3EA847EF080}">
      <dgm:prSet/>
      <dgm:spPr/>
      <dgm:t>
        <a:bodyPr/>
        <a:lstStyle/>
        <a:p>
          <a:endParaRPr lang="en-GB"/>
        </a:p>
      </dgm:t>
    </dgm:pt>
    <dgm:pt modelId="{CBC3D234-608D-418F-821C-AF9F488F19F8}" type="sibTrans" cxnId="{04A7F6E5-F478-4D48-A289-C3EA847EF080}">
      <dgm:prSet/>
      <dgm:spPr>
        <a:ln>
          <a:solidFill>
            <a:srgbClr val="4CD0D1"/>
          </a:solidFill>
        </a:ln>
      </dgm:spPr>
      <dgm:t>
        <a:bodyPr/>
        <a:lstStyle/>
        <a:p>
          <a:endParaRPr lang="en-GB"/>
        </a:p>
      </dgm:t>
    </dgm:pt>
    <dgm:pt modelId="{11F7C6DE-A668-4775-8BFD-69226529431C}" type="pres">
      <dgm:prSet presAssocID="{86AE9895-8576-4777-B377-8881B4269BDE}" presName="Name0" presStyleCnt="0">
        <dgm:presLayoutVars>
          <dgm:chMax val="7"/>
          <dgm:chPref val="7"/>
          <dgm:dir/>
        </dgm:presLayoutVars>
      </dgm:prSet>
      <dgm:spPr/>
    </dgm:pt>
    <dgm:pt modelId="{A7CA46D7-41E2-43C0-8B04-C72AB11CC515}" type="pres">
      <dgm:prSet presAssocID="{86AE9895-8576-4777-B377-8881B4269BDE}" presName="Name1" presStyleCnt="0"/>
      <dgm:spPr/>
    </dgm:pt>
    <dgm:pt modelId="{C05DEED7-F863-476C-8D35-4A6876F27BEB}" type="pres">
      <dgm:prSet presAssocID="{86AE9895-8576-4777-B377-8881B4269BDE}" presName="cycle" presStyleCnt="0"/>
      <dgm:spPr/>
    </dgm:pt>
    <dgm:pt modelId="{E055BD16-BA84-4185-A096-C5A51E9B19DB}" type="pres">
      <dgm:prSet presAssocID="{86AE9895-8576-4777-B377-8881B4269BDE}" presName="srcNode" presStyleLbl="node1" presStyleIdx="0" presStyleCnt="1"/>
      <dgm:spPr/>
    </dgm:pt>
    <dgm:pt modelId="{DAAE3F77-A71E-4F03-AEE2-540FE96167F2}" type="pres">
      <dgm:prSet presAssocID="{86AE9895-8576-4777-B377-8881B4269BDE}" presName="conn" presStyleLbl="parChTrans1D2" presStyleIdx="0" presStyleCnt="1"/>
      <dgm:spPr/>
    </dgm:pt>
    <dgm:pt modelId="{69BA7CF3-F19F-4FBB-A92A-9B643CA46F07}" type="pres">
      <dgm:prSet presAssocID="{86AE9895-8576-4777-B377-8881B4269BDE}" presName="extraNode" presStyleLbl="node1" presStyleIdx="0" presStyleCnt="1"/>
      <dgm:spPr/>
    </dgm:pt>
    <dgm:pt modelId="{754FB404-C9EA-462C-AD4C-DA6C41DCF929}" type="pres">
      <dgm:prSet presAssocID="{86AE9895-8576-4777-B377-8881B4269BDE}" presName="dstNode" presStyleLbl="node1" presStyleIdx="0" presStyleCnt="1"/>
      <dgm:spPr/>
    </dgm:pt>
    <dgm:pt modelId="{9FE58BC6-6E6F-4D50-8F2E-9345BF5AE580}" type="pres">
      <dgm:prSet presAssocID="{ED6BEA76-2D37-4CCF-ACF6-3265F6341CC6}" presName="text_1" presStyleLbl="node1" presStyleIdx="0" presStyleCnt="1" custScaleX="98452">
        <dgm:presLayoutVars>
          <dgm:bulletEnabled val="1"/>
        </dgm:presLayoutVars>
      </dgm:prSet>
      <dgm:spPr/>
    </dgm:pt>
    <dgm:pt modelId="{F3986E01-0417-4004-8FB0-E8F3C2286897}" type="pres">
      <dgm:prSet presAssocID="{ED6BEA76-2D37-4CCF-ACF6-3265F6341CC6}" presName="accent_1" presStyleCnt="0"/>
      <dgm:spPr/>
    </dgm:pt>
    <dgm:pt modelId="{BD6FBD27-546E-415D-8580-C5DC6163BA98}" type="pres">
      <dgm:prSet presAssocID="{ED6BEA76-2D37-4CCF-ACF6-3265F6341CC6}" presName="accentRepeatNode" presStyleLbl="solidFgAcc1" presStyleIdx="0" presStyleCnt="1"/>
      <dgm:spPr>
        <a:ln>
          <a:solidFill>
            <a:srgbClr val="4CD0D1"/>
          </a:solidFill>
        </a:ln>
      </dgm:spPr>
    </dgm:pt>
  </dgm:ptLst>
  <dgm:cxnLst>
    <dgm:cxn modelId="{77DF5900-4D2D-4509-819A-305F028AE36F}" type="presOf" srcId="{ED6BEA76-2D37-4CCF-ACF6-3265F6341CC6}" destId="{9FE58BC6-6E6F-4D50-8F2E-9345BF5AE580}" srcOrd="0" destOrd="0" presId="urn:microsoft.com/office/officeart/2008/layout/VerticalCurvedList"/>
    <dgm:cxn modelId="{64BBCE2F-B8F4-4536-B21B-D85336608E5E}" type="presOf" srcId="{CBC3D234-608D-418F-821C-AF9F488F19F8}" destId="{DAAE3F77-A71E-4F03-AEE2-540FE96167F2}" srcOrd="0" destOrd="0" presId="urn:microsoft.com/office/officeart/2008/layout/VerticalCurvedList"/>
    <dgm:cxn modelId="{F0429EC7-EB41-4CEB-B529-7C7C270F0CB7}" type="presOf" srcId="{86AE9895-8576-4777-B377-8881B4269BDE}" destId="{11F7C6DE-A668-4775-8BFD-69226529431C}" srcOrd="0" destOrd="0" presId="urn:microsoft.com/office/officeart/2008/layout/VerticalCurvedList"/>
    <dgm:cxn modelId="{04A7F6E5-F478-4D48-A289-C3EA847EF080}" srcId="{86AE9895-8576-4777-B377-8881B4269BDE}" destId="{ED6BEA76-2D37-4CCF-ACF6-3265F6341CC6}" srcOrd="0" destOrd="0" parTransId="{0F0BF6CA-4890-4F6D-A573-FB8366366D9E}" sibTransId="{CBC3D234-608D-418F-821C-AF9F488F19F8}"/>
    <dgm:cxn modelId="{9A77E0D9-72F7-427F-8FD5-61B4EB3ACA6D}" type="presParOf" srcId="{11F7C6DE-A668-4775-8BFD-69226529431C}" destId="{A7CA46D7-41E2-43C0-8B04-C72AB11CC515}" srcOrd="0" destOrd="0" presId="urn:microsoft.com/office/officeart/2008/layout/VerticalCurvedList"/>
    <dgm:cxn modelId="{882D1B0D-79B4-4D23-B6C5-83314D325BFA}" type="presParOf" srcId="{A7CA46D7-41E2-43C0-8B04-C72AB11CC515}" destId="{C05DEED7-F863-476C-8D35-4A6876F27BEB}" srcOrd="0" destOrd="0" presId="urn:microsoft.com/office/officeart/2008/layout/VerticalCurvedList"/>
    <dgm:cxn modelId="{A8408845-B73E-45F6-9751-DDC745F592DA}" type="presParOf" srcId="{C05DEED7-F863-476C-8D35-4A6876F27BEB}" destId="{E055BD16-BA84-4185-A096-C5A51E9B19DB}" srcOrd="0" destOrd="0" presId="urn:microsoft.com/office/officeart/2008/layout/VerticalCurvedList"/>
    <dgm:cxn modelId="{95297C41-6F2F-4EBE-8215-BDF7DD17D3B6}" type="presParOf" srcId="{C05DEED7-F863-476C-8D35-4A6876F27BEB}" destId="{DAAE3F77-A71E-4F03-AEE2-540FE96167F2}" srcOrd="1" destOrd="0" presId="urn:microsoft.com/office/officeart/2008/layout/VerticalCurvedList"/>
    <dgm:cxn modelId="{738407A1-DB04-4CE3-AC78-96AC1ED0D0F7}" type="presParOf" srcId="{C05DEED7-F863-476C-8D35-4A6876F27BEB}" destId="{69BA7CF3-F19F-4FBB-A92A-9B643CA46F07}" srcOrd="2" destOrd="0" presId="urn:microsoft.com/office/officeart/2008/layout/VerticalCurvedList"/>
    <dgm:cxn modelId="{4108BD61-13C4-4BA1-AB09-0AD87DED14A0}" type="presParOf" srcId="{C05DEED7-F863-476C-8D35-4A6876F27BEB}" destId="{754FB404-C9EA-462C-AD4C-DA6C41DCF929}" srcOrd="3" destOrd="0" presId="urn:microsoft.com/office/officeart/2008/layout/VerticalCurvedList"/>
    <dgm:cxn modelId="{C709F9C9-8976-4FE9-8668-BE960EC7CFD4}" type="presParOf" srcId="{A7CA46D7-41E2-43C0-8B04-C72AB11CC515}" destId="{9FE58BC6-6E6F-4D50-8F2E-9345BF5AE580}" srcOrd="1" destOrd="0" presId="urn:microsoft.com/office/officeart/2008/layout/VerticalCurvedList"/>
    <dgm:cxn modelId="{0BD68E36-0475-494C-953D-227A74BE24AB}" type="presParOf" srcId="{A7CA46D7-41E2-43C0-8B04-C72AB11CC515}" destId="{F3986E01-0417-4004-8FB0-E8F3C2286897}" srcOrd="2" destOrd="0" presId="urn:microsoft.com/office/officeart/2008/layout/VerticalCurvedList"/>
    <dgm:cxn modelId="{CFA3DD63-1D24-4203-810F-1843DF592F0D}" type="presParOf" srcId="{F3986E01-0417-4004-8FB0-E8F3C2286897}" destId="{BD6FBD27-546E-415D-8580-C5DC6163BA98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51498A-C9BA-405D-A1C9-4ED3E9E14311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10AD8A2-C825-4268-8BE3-9083F6CD9CBC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4CD0D1"/>
        </a:solidFill>
      </dgm:spPr>
      <dgm:t>
        <a:bodyPr/>
        <a:lstStyle/>
        <a:p>
          <a:r>
            <a:rPr lang="pl-PL" dirty="0"/>
            <a:t>IF/WHEN</a:t>
          </a:r>
          <a:endParaRPr lang="en-GB" dirty="0"/>
        </a:p>
      </dgm:t>
    </dgm:pt>
    <dgm:pt modelId="{447A75C9-55B4-4120-95B9-340D9EED89CC}" type="parTrans" cxnId="{89E25C0A-D89E-4898-ADF6-FD3588BE3F2E}">
      <dgm:prSet/>
      <dgm:spPr/>
      <dgm:t>
        <a:bodyPr/>
        <a:lstStyle/>
        <a:p>
          <a:endParaRPr lang="en-GB"/>
        </a:p>
      </dgm:t>
    </dgm:pt>
    <dgm:pt modelId="{C8FB6BBA-884F-4F7B-A5AC-C1CCA720B577}" type="sibTrans" cxnId="{89E25C0A-D89E-4898-ADF6-FD3588BE3F2E}">
      <dgm:prSet/>
      <dgm:spPr>
        <a:solidFill>
          <a:srgbClr val="4CD0D1"/>
        </a:solidFill>
      </dgm:spPr>
      <dgm:t>
        <a:bodyPr/>
        <a:lstStyle/>
        <a:p>
          <a:endParaRPr lang="en-GB"/>
        </a:p>
      </dgm:t>
    </dgm:pt>
    <dgm:pt modelId="{574E9624-184D-4311-961A-2E0D330B29F7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4CD0D1"/>
        </a:solidFill>
      </dgm:spPr>
      <dgm:t>
        <a:bodyPr/>
        <a:lstStyle/>
        <a:p>
          <a:r>
            <a:rPr lang="pl-PL" dirty="0"/>
            <a:t>PRESENT SIMPLE</a:t>
          </a:r>
          <a:endParaRPr lang="en-GB" dirty="0"/>
        </a:p>
      </dgm:t>
    </dgm:pt>
    <dgm:pt modelId="{9555B8B9-283B-4A84-AFBC-52E7EA9E1A0C}" type="parTrans" cxnId="{6C7FBEF6-2E5E-4625-AD6E-2F8321519F52}">
      <dgm:prSet/>
      <dgm:spPr/>
      <dgm:t>
        <a:bodyPr/>
        <a:lstStyle/>
        <a:p>
          <a:endParaRPr lang="en-GB"/>
        </a:p>
      </dgm:t>
    </dgm:pt>
    <dgm:pt modelId="{E8942051-8EC2-49BB-9E98-4DDCE7842447}" type="sibTrans" cxnId="{6C7FBEF6-2E5E-4625-AD6E-2F8321519F52}">
      <dgm:prSet/>
      <dgm:spPr>
        <a:solidFill>
          <a:srgbClr val="4CD0D1"/>
        </a:solidFill>
      </dgm:spPr>
      <dgm:t>
        <a:bodyPr/>
        <a:lstStyle/>
        <a:p>
          <a:endParaRPr lang="en-GB"/>
        </a:p>
      </dgm:t>
    </dgm:pt>
    <dgm:pt modelId="{16837FAA-3ADB-4357-9395-34239B85F266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4CD0D1"/>
        </a:solidFill>
      </dgm:spPr>
      <dgm:t>
        <a:bodyPr/>
        <a:lstStyle/>
        <a:p>
          <a:r>
            <a:rPr lang="pl-PL" dirty="0"/>
            <a:t>FUTURE SIMPLE</a:t>
          </a:r>
          <a:endParaRPr lang="en-GB" dirty="0"/>
        </a:p>
      </dgm:t>
    </dgm:pt>
    <dgm:pt modelId="{0AE54744-D1B3-464F-8D01-B6E5DC49DA8C}" type="parTrans" cxnId="{AC8B4342-C7BE-45CE-A62F-2AEE2DBA0D21}">
      <dgm:prSet/>
      <dgm:spPr/>
      <dgm:t>
        <a:bodyPr/>
        <a:lstStyle/>
        <a:p>
          <a:endParaRPr lang="en-GB"/>
        </a:p>
      </dgm:t>
    </dgm:pt>
    <dgm:pt modelId="{411EA769-3DA1-46C1-8ED0-81715EC656B5}" type="sibTrans" cxnId="{AC8B4342-C7BE-45CE-A62F-2AEE2DBA0D21}">
      <dgm:prSet/>
      <dgm:spPr/>
      <dgm:t>
        <a:bodyPr/>
        <a:lstStyle/>
        <a:p>
          <a:endParaRPr lang="en-GB"/>
        </a:p>
      </dgm:t>
    </dgm:pt>
    <dgm:pt modelId="{C5A5B186-0E97-4ADC-88F6-19D9D0E63A54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4CD0D1"/>
        </a:solidFill>
      </dgm:spPr>
      <dgm:t>
        <a:bodyPr/>
        <a:lstStyle/>
        <a:p>
          <a:r>
            <a:rPr lang="pl-PL" dirty="0"/>
            <a:t>(,)</a:t>
          </a:r>
          <a:endParaRPr lang="en-GB" dirty="0"/>
        </a:p>
      </dgm:t>
    </dgm:pt>
    <dgm:pt modelId="{C22FB938-C7A9-4E8B-9115-E7078E10E63B}" type="parTrans" cxnId="{765E66EB-0297-4FEA-9410-1BA98B441CD4}">
      <dgm:prSet/>
      <dgm:spPr/>
      <dgm:t>
        <a:bodyPr/>
        <a:lstStyle/>
        <a:p>
          <a:endParaRPr lang="en-GB"/>
        </a:p>
      </dgm:t>
    </dgm:pt>
    <dgm:pt modelId="{5A8EA5C8-E48A-4C3B-898F-A368D14AA06A}" type="sibTrans" cxnId="{765E66EB-0297-4FEA-9410-1BA98B441CD4}">
      <dgm:prSet/>
      <dgm:spPr>
        <a:solidFill>
          <a:srgbClr val="4CD0D1"/>
        </a:solidFill>
      </dgm:spPr>
      <dgm:t>
        <a:bodyPr/>
        <a:lstStyle/>
        <a:p>
          <a:endParaRPr lang="en-GB"/>
        </a:p>
      </dgm:t>
    </dgm:pt>
    <dgm:pt modelId="{29E3069F-2932-48E5-A79D-C92B7B923428}" type="pres">
      <dgm:prSet presAssocID="{0651498A-C9BA-405D-A1C9-4ED3E9E14311}" presName="linearFlow" presStyleCnt="0">
        <dgm:presLayoutVars>
          <dgm:dir/>
          <dgm:resizeHandles val="exact"/>
        </dgm:presLayoutVars>
      </dgm:prSet>
      <dgm:spPr/>
    </dgm:pt>
    <dgm:pt modelId="{04A83651-9C27-47BF-8A8F-2071C2F9CA1D}" type="pres">
      <dgm:prSet presAssocID="{C10AD8A2-C825-4268-8BE3-9083F6CD9CBC}" presName="node" presStyleLbl="node1" presStyleIdx="0" presStyleCnt="4">
        <dgm:presLayoutVars>
          <dgm:bulletEnabled val="1"/>
        </dgm:presLayoutVars>
      </dgm:prSet>
      <dgm:spPr/>
    </dgm:pt>
    <dgm:pt modelId="{E2A44406-0771-4976-9CAE-5C49BB063592}" type="pres">
      <dgm:prSet presAssocID="{C8FB6BBA-884F-4F7B-A5AC-C1CCA720B577}" presName="spacerL" presStyleCnt="0"/>
      <dgm:spPr/>
    </dgm:pt>
    <dgm:pt modelId="{2FC2211B-260B-42D3-8B0A-465F7E29F731}" type="pres">
      <dgm:prSet presAssocID="{C8FB6BBA-884F-4F7B-A5AC-C1CCA720B577}" presName="sibTrans" presStyleLbl="sibTrans2D1" presStyleIdx="0" presStyleCnt="3"/>
      <dgm:spPr/>
    </dgm:pt>
    <dgm:pt modelId="{943F688A-148E-4466-9EAE-860368FFFFBA}" type="pres">
      <dgm:prSet presAssocID="{C8FB6BBA-884F-4F7B-A5AC-C1CCA720B577}" presName="spacerR" presStyleCnt="0"/>
      <dgm:spPr/>
    </dgm:pt>
    <dgm:pt modelId="{37ED46B4-0424-40E0-A963-A582A878C249}" type="pres">
      <dgm:prSet presAssocID="{574E9624-184D-4311-961A-2E0D330B29F7}" presName="node" presStyleLbl="node1" presStyleIdx="1" presStyleCnt="4">
        <dgm:presLayoutVars>
          <dgm:bulletEnabled val="1"/>
        </dgm:presLayoutVars>
      </dgm:prSet>
      <dgm:spPr/>
    </dgm:pt>
    <dgm:pt modelId="{F5874D9E-D31E-4A2C-88D4-449B565EAE55}" type="pres">
      <dgm:prSet presAssocID="{E8942051-8EC2-49BB-9E98-4DDCE7842447}" presName="spacerL" presStyleCnt="0"/>
      <dgm:spPr/>
    </dgm:pt>
    <dgm:pt modelId="{3BD9F0B6-774D-401E-A292-80BF16D0F74A}" type="pres">
      <dgm:prSet presAssocID="{E8942051-8EC2-49BB-9E98-4DDCE7842447}" presName="sibTrans" presStyleLbl="sibTrans2D1" presStyleIdx="1" presStyleCnt="3"/>
      <dgm:spPr>
        <a:prstGeom prst="mathPlus">
          <a:avLst/>
        </a:prstGeom>
      </dgm:spPr>
    </dgm:pt>
    <dgm:pt modelId="{3CDE70BD-6A68-4E26-9966-9C007536C64A}" type="pres">
      <dgm:prSet presAssocID="{E8942051-8EC2-49BB-9E98-4DDCE7842447}" presName="spacerR" presStyleCnt="0"/>
      <dgm:spPr/>
    </dgm:pt>
    <dgm:pt modelId="{BBDF8E83-16A7-41BC-B09A-98CEB5C9F638}" type="pres">
      <dgm:prSet presAssocID="{C5A5B186-0E97-4ADC-88F6-19D9D0E63A54}" presName="node" presStyleLbl="node1" presStyleIdx="2" presStyleCnt="4">
        <dgm:presLayoutVars>
          <dgm:bulletEnabled val="1"/>
        </dgm:presLayoutVars>
      </dgm:prSet>
      <dgm:spPr/>
    </dgm:pt>
    <dgm:pt modelId="{54B23F4C-BA11-48CC-8926-A60CEC2CDF29}" type="pres">
      <dgm:prSet presAssocID="{5A8EA5C8-E48A-4C3B-898F-A368D14AA06A}" presName="spacerL" presStyleCnt="0"/>
      <dgm:spPr/>
    </dgm:pt>
    <dgm:pt modelId="{470A85B5-F773-4D73-8EC2-5D992C90DAFF}" type="pres">
      <dgm:prSet presAssocID="{5A8EA5C8-E48A-4C3B-898F-A368D14AA06A}" presName="sibTrans" presStyleLbl="sibTrans2D1" presStyleIdx="2" presStyleCnt="3"/>
      <dgm:spPr>
        <a:prstGeom prst="mathPlus">
          <a:avLst/>
        </a:prstGeom>
      </dgm:spPr>
    </dgm:pt>
    <dgm:pt modelId="{D888A1B7-7941-451F-BFB5-A3FED1877304}" type="pres">
      <dgm:prSet presAssocID="{5A8EA5C8-E48A-4C3B-898F-A368D14AA06A}" presName="spacerR" presStyleCnt="0"/>
      <dgm:spPr/>
    </dgm:pt>
    <dgm:pt modelId="{9B992ADE-DD66-4531-A8DD-165C5EE09916}" type="pres">
      <dgm:prSet presAssocID="{16837FAA-3ADB-4357-9395-34239B85F266}" presName="node" presStyleLbl="node1" presStyleIdx="3" presStyleCnt="4">
        <dgm:presLayoutVars>
          <dgm:bulletEnabled val="1"/>
        </dgm:presLayoutVars>
      </dgm:prSet>
      <dgm:spPr/>
    </dgm:pt>
  </dgm:ptLst>
  <dgm:cxnLst>
    <dgm:cxn modelId="{4E486F03-A2AC-4FF6-91B9-73F8B426C857}" type="presOf" srcId="{C10AD8A2-C825-4268-8BE3-9083F6CD9CBC}" destId="{04A83651-9C27-47BF-8A8F-2071C2F9CA1D}" srcOrd="0" destOrd="0" presId="urn:microsoft.com/office/officeart/2005/8/layout/equation1"/>
    <dgm:cxn modelId="{89A79D05-8F0C-4781-8E7D-D9F60F7651FE}" type="presOf" srcId="{E8942051-8EC2-49BB-9E98-4DDCE7842447}" destId="{3BD9F0B6-774D-401E-A292-80BF16D0F74A}" srcOrd="0" destOrd="0" presId="urn:microsoft.com/office/officeart/2005/8/layout/equation1"/>
    <dgm:cxn modelId="{89E25C0A-D89E-4898-ADF6-FD3588BE3F2E}" srcId="{0651498A-C9BA-405D-A1C9-4ED3E9E14311}" destId="{C10AD8A2-C825-4268-8BE3-9083F6CD9CBC}" srcOrd="0" destOrd="0" parTransId="{447A75C9-55B4-4120-95B9-340D9EED89CC}" sibTransId="{C8FB6BBA-884F-4F7B-A5AC-C1CCA720B577}"/>
    <dgm:cxn modelId="{AC8B4342-C7BE-45CE-A62F-2AEE2DBA0D21}" srcId="{0651498A-C9BA-405D-A1C9-4ED3E9E14311}" destId="{16837FAA-3ADB-4357-9395-34239B85F266}" srcOrd="3" destOrd="0" parTransId="{0AE54744-D1B3-464F-8D01-B6E5DC49DA8C}" sibTransId="{411EA769-3DA1-46C1-8ED0-81715EC656B5}"/>
    <dgm:cxn modelId="{9C8B7E6D-71E9-4056-8F07-F71507EA2E84}" type="presOf" srcId="{C8FB6BBA-884F-4F7B-A5AC-C1CCA720B577}" destId="{2FC2211B-260B-42D3-8B0A-465F7E29F731}" srcOrd="0" destOrd="0" presId="urn:microsoft.com/office/officeart/2005/8/layout/equation1"/>
    <dgm:cxn modelId="{F293994D-48AF-4AE8-A2F3-179DF046931E}" type="presOf" srcId="{C5A5B186-0E97-4ADC-88F6-19D9D0E63A54}" destId="{BBDF8E83-16A7-41BC-B09A-98CEB5C9F638}" srcOrd="0" destOrd="0" presId="urn:microsoft.com/office/officeart/2005/8/layout/equation1"/>
    <dgm:cxn modelId="{30476753-1FAD-482B-9977-CBC1EC520167}" type="presOf" srcId="{5A8EA5C8-E48A-4C3B-898F-A368D14AA06A}" destId="{470A85B5-F773-4D73-8EC2-5D992C90DAFF}" srcOrd="0" destOrd="0" presId="urn:microsoft.com/office/officeart/2005/8/layout/equation1"/>
    <dgm:cxn modelId="{A3B58376-4D2E-43E7-9F30-6BACE5A8060C}" type="presOf" srcId="{0651498A-C9BA-405D-A1C9-4ED3E9E14311}" destId="{29E3069F-2932-48E5-A79D-C92B7B923428}" srcOrd="0" destOrd="0" presId="urn:microsoft.com/office/officeart/2005/8/layout/equation1"/>
    <dgm:cxn modelId="{B37292AD-583C-4222-AC2F-EEAEC361723B}" type="presOf" srcId="{16837FAA-3ADB-4357-9395-34239B85F266}" destId="{9B992ADE-DD66-4531-A8DD-165C5EE09916}" srcOrd="0" destOrd="0" presId="urn:microsoft.com/office/officeart/2005/8/layout/equation1"/>
    <dgm:cxn modelId="{1FC568C3-E83F-4784-B151-31566C40638F}" type="presOf" srcId="{574E9624-184D-4311-961A-2E0D330B29F7}" destId="{37ED46B4-0424-40E0-A963-A582A878C249}" srcOrd="0" destOrd="0" presId="urn:microsoft.com/office/officeart/2005/8/layout/equation1"/>
    <dgm:cxn modelId="{765E66EB-0297-4FEA-9410-1BA98B441CD4}" srcId="{0651498A-C9BA-405D-A1C9-4ED3E9E14311}" destId="{C5A5B186-0E97-4ADC-88F6-19D9D0E63A54}" srcOrd="2" destOrd="0" parTransId="{C22FB938-C7A9-4E8B-9115-E7078E10E63B}" sibTransId="{5A8EA5C8-E48A-4C3B-898F-A368D14AA06A}"/>
    <dgm:cxn modelId="{6C7FBEF6-2E5E-4625-AD6E-2F8321519F52}" srcId="{0651498A-C9BA-405D-A1C9-4ED3E9E14311}" destId="{574E9624-184D-4311-961A-2E0D330B29F7}" srcOrd="1" destOrd="0" parTransId="{9555B8B9-283B-4A84-AFBC-52E7EA9E1A0C}" sibTransId="{E8942051-8EC2-49BB-9E98-4DDCE7842447}"/>
    <dgm:cxn modelId="{9BDAB8EA-84FA-4A92-951D-CD0B56A77A69}" type="presParOf" srcId="{29E3069F-2932-48E5-A79D-C92B7B923428}" destId="{04A83651-9C27-47BF-8A8F-2071C2F9CA1D}" srcOrd="0" destOrd="0" presId="urn:microsoft.com/office/officeart/2005/8/layout/equation1"/>
    <dgm:cxn modelId="{F4CA4436-328A-40AB-A36F-CF33176FBF13}" type="presParOf" srcId="{29E3069F-2932-48E5-A79D-C92B7B923428}" destId="{E2A44406-0771-4976-9CAE-5C49BB063592}" srcOrd="1" destOrd="0" presId="urn:microsoft.com/office/officeart/2005/8/layout/equation1"/>
    <dgm:cxn modelId="{85AF84C5-69C1-4350-A5F2-99D6A6BEE848}" type="presParOf" srcId="{29E3069F-2932-48E5-A79D-C92B7B923428}" destId="{2FC2211B-260B-42D3-8B0A-465F7E29F731}" srcOrd="2" destOrd="0" presId="urn:microsoft.com/office/officeart/2005/8/layout/equation1"/>
    <dgm:cxn modelId="{4852B4FD-0B78-45C6-B81C-E1C47D56A66A}" type="presParOf" srcId="{29E3069F-2932-48E5-A79D-C92B7B923428}" destId="{943F688A-148E-4466-9EAE-860368FFFFBA}" srcOrd="3" destOrd="0" presId="urn:microsoft.com/office/officeart/2005/8/layout/equation1"/>
    <dgm:cxn modelId="{E49CADEB-764B-479D-BEF4-C6F0BCE77B20}" type="presParOf" srcId="{29E3069F-2932-48E5-A79D-C92B7B923428}" destId="{37ED46B4-0424-40E0-A963-A582A878C249}" srcOrd="4" destOrd="0" presId="urn:microsoft.com/office/officeart/2005/8/layout/equation1"/>
    <dgm:cxn modelId="{EC1D4402-14B7-41E4-8C94-D26471D793D5}" type="presParOf" srcId="{29E3069F-2932-48E5-A79D-C92B7B923428}" destId="{F5874D9E-D31E-4A2C-88D4-449B565EAE55}" srcOrd="5" destOrd="0" presId="urn:microsoft.com/office/officeart/2005/8/layout/equation1"/>
    <dgm:cxn modelId="{8A569AEA-B872-4D0D-B936-4F1D863EF3B5}" type="presParOf" srcId="{29E3069F-2932-48E5-A79D-C92B7B923428}" destId="{3BD9F0B6-774D-401E-A292-80BF16D0F74A}" srcOrd="6" destOrd="0" presId="urn:microsoft.com/office/officeart/2005/8/layout/equation1"/>
    <dgm:cxn modelId="{D4CB7816-AF7A-45DB-90A6-4A76A27EAE57}" type="presParOf" srcId="{29E3069F-2932-48E5-A79D-C92B7B923428}" destId="{3CDE70BD-6A68-4E26-9966-9C007536C64A}" srcOrd="7" destOrd="0" presId="urn:microsoft.com/office/officeart/2005/8/layout/equation1"/>
    <dgm:cxn modelId="{776E9694-6EFA-497E-9D1F-4F6F963442CD}" type="presParOf" srcId="{29E3069F-2932-48E5-A79D-C92B7B923428}" destId="{BBDF8E83-16A7-41BC-B09A-98CEB5C9F638}" srcOrd="8" destOrd="0" presId="urn:microsoft.com/office/officeart/2005/8/layout/equation1"/>
    <dgm:cxn modelId="{E665FD87-4D03-444A-97A8-B1A7107098DF}" type="presParOf" srcId="{29E3069F-2932-48E5-A79D-C92B7B923428}" destId="{54B23F4C-BA11-48CC-8926-A60CEC2CDF29}" srcOrd="9" destOrd="0" presId="urn:microsoft.com/office/officeart/2005/8/layout/equation1"/>
    <dgm:cxn modelId="{EAD67139-133C-4D7A-B8A6-C283055F30DB}" type="presParOf" srcId="{29E3069F-2932-48E5-A79D-C92B7B923428}" destId="{470A85B5-F773-4D73-8EC2-5D992C90DAFF}" srcOrd="10" destOrd="0" presId="urn:microsoft.com/office/officeart/2005/8/layout/equation1"/>
    <dgm:cxn modelId="{88656BD0-BEE2-4013-8BBB-567CB5547456}" type="presParOf" srcId="{29E3069F-2932-48E5-A79D-C92B7B923428}" destId="{D888A1B7-7941-451F-BFB5-A3FED1877304}" srcOrd="11" destOrd="0" presId="urn:microsoft.com/office/officeart/2005/8/layout/equation1"/>
    <dgm:cxn modelId="{3CE936F7-4CFD-4806-ACF1-1C2101447929}" type="presParOf" srcId="{29E3069F-2932-48E5-A79D-C92B7B923428}" destId="{9B992ADE-DD66-4531-A8DD-165C5EE09916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7177CB-3EA1-4C6F-87BB-39F23FA8A847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CDCE5AC-5410-4B0B-B86C-2A0EEEDB10AF}">
      <dgm:prSet/>
      <dgm:spPr>
        <a:solidFill>
          <a:srgbClr val="47CB8E"/>
        </a:solidFill>
        <a:ln>
          <a:solidFill>
            <a:srgbClr val="47CB8E"/>
          </a:solidFill>
        </a:ln>
      </dgm:spPr>
      <dgm:t>
        <a:bodyPr/>
        <a:lstStyle/>
        <a:p>
          <a:r>
            <a:rPr lang="pl-PL" dirty="0"/>
            <a:t>SECOND CONDITIONAL</a:t>
          </a:r>
          <a:endParaRPr lang="en-GB" dirty="0"/>
        </a:p>
      </dgm:t>
    </dgm:pt>
    <dgm:pt modelId="{368279A8-244B-4A09-9CF5-F5FE79CD1B28}" type="parTrans" cxnId="{0123EC8B-3CDA-4FD6-AA5D-C5039330C5FF}">
      <dgm:prSet/>
      <dgm:spPr/>
      <dgm:t>
        <a:bodyPr/>
        <a:lstStyle/>
        <a:p>
          <a:endParaRPr lang="en-GB"/>
        </a:p>
      </dgm:t>
    </dgm:pt>
    <dgm:pt modelId="{48360232-6FF6-48A9-B535-1401FB433D63}" type="sibTrans" cxnId="{0123EC8B-3CDA-4FD6-AA5D-C5039330C5FF}">
      <dgm:prSet/>
      <dgm:spPr>
        <a:ln>
          <a:solidFill>
            <a:srgbClr val="47CB8E"/>
          </a:solidFill>
        </a:ln>
      </dgm:spPr>
      <dgm:t>
        <a:bodyPr/>
        <a:lstStyle/>
        <a:p>
          <a:endParaRPr lang="en-GB"/>
        </a:p>
      </dgm:t>
    </dgm:pt>
    <dgm:pt modelId="{FEE4C851-3933-4DA3-BECD-DFFB9C0AA372}" type="pres">
      <dgm:prSet presAssocID="{107177CB-3EA1-4C6F-87BB-39F23FA8A847}" presName="Name0" presStyleCnt="0">
        <dgm:presLayoutVars>
          <dgm:chMax val="7"/>
          <dgm:chPref val="7"/>
          <dgm:dir/>
        </dgm:presLayoutVars>
      </dgm:prSet>
      <dgm:spPr/>
    </dgm:pt>
    <dgm:pt modelId="{77193172-8558-4A93-B663-7DC418142B3C}" type="pres">
      <dgm:prSet presAssocID="{107177CB-3EA1-4C6F-87BB-39F23FA8A847}" presName="Name1" presStyleCnt="0"/>
      <dgm:spPr/>
    </dgm:pt>
    <dgm:pt modelId="{C035E07E-BC8D-4299-9863-EE0FFFC7585E}" type="pres">
      <dgm:prSet presAssocID="{107177CB-3EA1-4C6F-87BB-39F23FA8A847}" presName="cycle" presStyleCnt="0"/>
      <dgm:spPr/>
    </dgm:pt>
    <dgm:pt modelId="{606D410F-3BBB-499B-8BD1-11897A3A1CED}" type="pres">
      <dgm:prSet presAssocID="{107177CB-3EA1-4C6F-87BB-39F23FA8A847}" presName="srcNode" presStyleLbl="node1" presStyleIdx="0" presStyleCnt="1"/>
      <dgm:spPr/>
    </dgm:pt>
    <dgm:pt modelId="{B3217629-B381-4CB3-B4AE-B4A7D8DF2F20}" type="pres">
      <dgm:prSet presAssocID="{107177CB-3EA1-4C6F-87BB-39F23FA8A847}" presName="conn" presStyleLbl="parChTrans1D2" presStyleIdx="0" presStyleCnt="1"/>
      <dgm:spPr/>
    </dgm:pt>
    <dgm:pt modelId="{2384FCD9-E11D-4860-8EC2-F830DA608E05}" type="pres">
      <dgm:prSet presAssocID="{107177CB-3EA1-4C6F-87BB-39F23FA8A847}" presName="extraNode" presStyleLbl="node1" presStyleIdx="0" presStyleCnt="1"/>
      <dgm:spPr/>
    </dgm:pt>
    <dgm:pt modelId="{10F719E8-5ED0-40C2-9770-3639B614127F}" type="pres">
      <dgm:prSet presAssocID="{107177CB-3EA1-4C6F-87BB-39F23FA8A847}" presName="dstNode" presStyleLbl="node1" presStyleIdx="0" presStyleCnt="1"/>
      <dgm:spPr/>
    </dgm:pt>
    <dgm:pt modelId="{C5DF298E-2F32-4153-8F8E-57978E2797ED}" type="pres">
      <dgm:prSet presAssocID="{6CDCE5AC-5410-4B0B-B86C-2A0EEEDB10AF}" presName="text_1" presStyleLbl="node1" presStyleIdx="0" presStyleCnt="1">
        <dgm:presLayoutVars>
          <dgm:bulletEnabled val="1"/>
        </dgm:presLayoutVars>
      </dgm:prSet>
      <dgm:spPr/>
    </dgm:pt>
    <dgm:pt modelId="{B3E2EBC5-D0FA-45B0-A87A-FCF0709A49AD}" type="pres">
      <dgm:prSet presAssocID="{6CDCE5AC-5410-4B0B-B86C-2A0EEEDB10AF}" presName="accent_1" presStyleCnt="0"/>
      <dgm:spPr/>
    </dgm:pt>
    <dgm:pt modelId="{8BD150D8-589A-4AA1-951B-49502D606429}" type="pres">
      <dgm:prSet presAssocID="{6CDCE5AC-5410-4B0B-B86C-2A0EEEDB10AF}" presName="accentRepeatNode" presStyleLbl="solidFgAcc1" presStyleIdx="0" presStyleCnt="1"/>
      <dgm:spPr>
        <a:ln>
          <a:solidFill>
            <a:srgbClr val="47CB8E"/>
          </a:solidFill>
        </a:ln>
      </dgm:spPr>
    </dgm:pt>
  </dgm:ptLst>
  <dgm:cxnLst>
    <dgm:cxn modelId="{CA494435-8A11-4135-BBB8-74BBEB11A300}" type="presOf" srcId="{48360232-6FF6-48A9-B535-1401FB433D63}" destId="{B3217629-B381-4CB3-B4AE-B4A7D8DF2F20}" srcOrd="0" destOrd="0" presId="urn:microsoft.com/office/officeart/2008/layout/VerticalCurvedList"/>
    <dgm:cxn modelId="{2D9A4B66-2632-44B3-8E41-413CAE5045CB}" type="presOf" srcId="{6CDCE5AC-5410-4B0B-B86C-2A0EEEDB10AF}" destId="{C5DF298E-2F32-4153-8F8E-57978E2797ED}" srcOrd="0" destOrd="0" presId="urn:microsoft.com/office/officeart/2008/layout/VerticalCurvedList"/>
    <dgm:cxn modelId="{0123EC8B-3CDA-4FD6-AA5D-C5039330C5FF}" srcId="{107177CB-3EA1-4C6F-87BB-39F23FA8A847}" destId="{6CDCE5AC-5410-4B0B-B86C-2A0EEEDB10AF}" srcOrd="0" destOrd="0" parTransId="{368279A8-244B-4A09-9CF5-F5FE79CD1B28}" sibTransId="{48360232-6FF6-48A9-B535-1401FB433D63}"/>
    <dgm:cxn modelId="{637B9EDC-DE42-414D-B5C9-CFFD23BFC361}" type="presOf" srcId="{107177CB-3EA1-4C6F-87BB-39F23FA8A847}" destId="{FEE4C851-3933-4DA3-BECD-DFFB9C0AA372}" srcOrd="0" destOrd="0" presId="urn:microsoft.com/office/officeart/2008/layout/VerticalCurvedList"/>
    <dgm:cxn modelId="{7EDFBFCA-4FBE-4A9C-A7B1-A1EEC5729BBA}" type="presParOf" srcId="{FEE4C851-3933-4DA3-BECD-DFFB9C0AA372}" destId="{77193172-8558-4A93-B663-7DC418142B3C}" srcOrd="0" destOrd="0" presId="urn:microsoft.com/office/officeart/2008/layout/VerticalCurvedList"/>
    <dgm:cxn modelId="{B48FFFBA-4A57-4598-88E9-DD04BE5A6143}" type="presParOf" srcId="{77193172-8558-4A93-B663-7DC418142B3C}" destId="{C035E07E-BC8D-4299-9863-EE0FFFC7585E}" srcOrd="0" destOrd="0" presId="urn:microsoft.com/office/officeart/2008/layout/VerticalCurvedList"/>
    <dgm:cxn modelId="{B8630F87-C3C9-4574-B1BF-E1B9519600A8}" type="presParOf" srcId="{C035E07E-BC8D-4299-9863-EE0FFFC7585E}" destId="{606D410F-3BBB-499B-8BD1-11897A3A1CED}" srcOrd="0" destOrd="0" presId="urn:microsoft.com/office/officeart/2008/layout/VerticalCurvedList"/>
    <dgm:cxn modelId="{20F3FB08-35D7-468F-857F-E9FDAD3BA77C}" type="presParOf" srcId="{C035E07E-BC8D-4299-9863-EE0FFFC7585E}" destId="{B3217629-B381-4CB3-B4AE-B4A7D8DF2F20}" srcOrd="1" destOrd="0" presId="urn:microsoft.com/office/officeart/2008/layout/VerticalCurvedList"/>
    <dgm:cxn modelId="{FDF3A85C-1127-437A-BEE1-7AB1E6F5D24B}" type="presParOf" srcId="{C035E07E-BC8D-4299-9863-EE0FFFC7585E}" destId="{2384FCD9-E11D-4860-8EC2-F830DA608E05}" srcOrd="2" destOrd="0" presId="urn:microsoft.com/office/officeart/2008/layout/VerticalCurvedList"/>
    <dgm:cxn modelId="{0068F694-B9B4-4B28-B8E3-6953F3AC9A49}" type="presParOf" srcId="{C035E07E-BC8D-4299-9863-EE0FFFC7585E}" destId="{10F719E8-5ED0-40C2-9770-3639B614127F}" srcOrd="3" destOrd="0" presId="urn:microsoft.com/office/officeart/2008/layout/VerticalCurvedList"/>
    <dgm:cxn modelId="{DEB42615-7488-4495-9DE1-05FB8CAC7A9B}" type="presParOf" srcId="{77193172-8558-4A93-B663-7DC418142B3C}" destId="{C5DF298E-2F32-4153-8F8E-57978E2797ED}" srcOrd="1" destOrd="0" presId="urn:microsoft.com/office/officeart/2008/layout/VerticalCurvedList"/>
    <dgm:cxn modelId="{6F8FB325-11ED-4A86-B1E0-68292E1D371A}" type="presParOf" srcId="{77193172-8558-4A93-B663-7DC418142B3C}" destId="{B3E2EBC5-D0FA-45B0-A87A-FCF0709A49AD}" srcOrd="2" destOrd="0" presId="urn:microsoft.com/office/officeart/2008/layout/VerticalCurvedList"/>
    <dgm:cxn modelId="{1E9FB195-CCC0-4B4D-B0C8-528EE9F96B01}" type="presParOf" srcId="{B3E2EBC5-D0FA-45B0-A87A-FCF0709A49AD}" destId="{8BD150D8-589A-4AA1-951B-49502D60642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51498A-C9BA-405D-A1C9-4ED3E9E14311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10AD8A2-C825-4268-8BE3-9083F6CD9CBC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47CB8E"/>
        </a:solidFill>
      </dgm:spPr>
      <dgm:t>
        <a:bodyPr/>
        <a:lstStyle/>
        <a:p>
          <a:r>
            <a:rPr lang="pl-PL" dirty="0"/>
            <a:t>IF/WHEN</a:t>
          </a:r>
          <a:endParaRPr lang="en-GB" dirty="0"/>
        </a:p>
      </dgm:t>
    </dgm:pt>
    <dgm:pt modelId="{447A75C9-55B4-4120-95B9-340D9EED89CC}" type="parTrans" cxnId="{89E25C0A-D89E-4898-ADF6-FD3588BE3F2E}">
      <dgm:prSet/>
      <dgm:spPr/>
      <dgm:t>
        <a:bodyPr/>
        <a:lstStyle/>
        <a:p>
          <a:endParaRPr lang="en-GB"/>
        </a:p>
      </dgm:t>
    </dgm:pt>
    <dgm:pt modelId="{C8FB6BBA-884F-4F7B-A5AC-C1CCA720B577}" type="sibTrans" cxnId="{89E25C0A-D89E-4898-ADF6-FD3588BE3F2E}">
      <dgm:prSet/>
      <dgm:spPr>
        <a:solidFill>
          <a:srgbClr val="47CB8E"/>
        </a:solidFill>
      </dgm:spPr>
      <dgm:t>
        <a:bodyPr/>
        <a:lstStyle/>
        <a:p>
          <a:endParaRPr lang="en-GB"/>
        </a:p>
      </dgm:t>
    </dgm:pt>
    <dgm:pt modelId="{574E9624-184D-4311-961A-2E0D330B29F7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47CB8E"/>
        </a:solidFill>
      </dgm:spPr>
      <dgm:t>
        <a:bodyPr/>
        <a:lstStyle/>
        <a:p>
          <a:r>
            <a:rPr lang="pl-PL" dirty="0"/>
            <a:t>PAST SIMPLE</a:t>
          </a:r>
          <a:endParaRPr lang="en-GB" dirty="0"/>
        </a:p>
      </dgm:t>
    </dgm:pt>
    <dgm:pt modelId="{9555B8B9-283B-4A84-AFBC-52E7EA9E1A0C}" type="parTrans" cxnId="{6C7FBEF6-2E5E-4625-AD6E-2F8321519F52}">
      <dgm:prSet/>
      <dgm:spPr/>
      <dgm:t>
        <a:bodyPr/>
        <a:lstStyle/>
        <a:p>
          <a:endParaRPr lang="en-GB"/>
        </a:p>
      </dgm:t>
    </dgm:pt>
    <dgm:pt modelId="{E8942051-8EC2-49BB-9E98-4DDCE7842447}" type="sibTrans" cxnId="{6C7FBEF6-2E5E-4625-AD6E-2F8321519F52}">
      <dgm:prSet/>
      <dgm:spPr>
        <a:solidFill>
          <a:srgbClr val="47CB8E"/>
        </a:solidFill>
      </dgm:spPr>
      <dgm:t>
        <a:bodyPr/>
        <a:lstStyle/>
        <a:p>
          <a:endParaRPr lang="en-GB"/>
        </a:p>
      </dgm:t>
    </dgm:pt>
    <dgm:pt modelId="{16837FAA-3ADB-4357-9395-34239B85F266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47CB8E"/>
        </a:solidFill>
      </dgm:spPr>
      <dgm:t>
        <a:bodyPr/>
        <a:lstStyle/>
        <a:p>
          <a:r>
            <a:rPr lang="pl-PL" dirty="0"/>
            <a:t>WOULD</a:t>
          </a:r>
          <a:endParaRPr lang="en-GB" dirty="0"/>
        </a:p>
      </dgm:t>
    </dgm:pt>
    <dgm:pt modelId="{0AE54744-D1B3-464F-8D01-B6E5DC49DA8C}" type="parTrans" cxnId="{AC8B4342-C7BE-45CE-A62F-2AEE2DBA0D21}">
      <dgm:prSet/>
      <dgm:spPr/>
      <dgm:t>
        <a:bodyPr/>
        <a:lstStyle/>
        <a:p>
          <a:endParaRPr lang="en-GB"/>
        </a:p>
      </dgm:t>
    </dgm:pt>
    <dgm:pt modelId="{411EA769-3DA1-46C1-8ED0-81715EC656B5}" type="sibTrans" cxnId="{AC8B4342-C7BE-45CE-A62F-2AEE2DBA0D21}">
      <dgm:prSet/>
      <dgm:spPr/>
      <dgm:t>
        <a:bodyPr/>
        <a:lstStyle/>
        <a:p>
          <a:endParaRPr lang="en-GB"/>
        </a:p>
      </dgm:t>
    </dgm:pt>
    <dgm:pt modelId="{C5A5B186-0E97-4ADC-88F6-19D9D0E63A54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47CB8E"/>
        </a:solidFill>
      </dgm:spPr>
      <dgm:t>
        <a:bodyPr/>
        <a:lstStyle/>
        <a:p>
          <a:r>
            <a:rPr lang="pl-PL" dirty="0"/>
            <a:t>(,)</a:t>
          </a:r>
          <a:endParaRPr lang="en-GB" dirty="0"/>
        </a:p>
      </dgm:t>
    </dgm:pt>
    <dgm:pt modelId="{C22FB938-C7A9-4E8B-9115-E7078E10E63B}" type="parTrans" cxnId="{765E66EB-0297-4FEA-9410-1BA98B441CD4}">
      <dgm:prSet/>
      <dgm:spPr/>
      <dgm:t>
        <a:bodyPr/>
        <a:lstStyle/>
        <a:p>
          <a:endParaRPr lang="en-GB"/>
        </a:p>
      </dgm:t>
    </dgm:pt>
    <dgm:pt modelId="{5A8EA5C8-E48A-4C3B-898F-A368D14AA06A}" type="sibTrans" cxnId="{765E66EB-0297-4FEA-9410-1BA98B441CD4}">
      <dgm:prSet/>
      <dgm:spPr>
        <a:solidFill>
          <a:srgbClr val="47CB8E"/>
        </a:solidFill>
      </dgm:spPr>
      <dgm:t>
        <a:bodyPr/>
        <a:lstStyle/>
        <a:p>
          <a:endParaRPr lang="en-GB"/>
        </a:p>
      </dgm:t>
    </dgm:pt>
    <dgm:pt modelId="{29E3069F-2932-48E5-A79D-C92B7B923428}" type="pres">
      <dgm:prSet presAssocID="{0651498A-C9BA-405D-A1C9-4ED3E9E14311}" presName="linearFlow" presStyleCnt="0">
        <dgm:presLayoutVars>
          <dgm:dir/>
          <dgm:resizeHandles val="exact"/>
        </dgm:presLayoutVars>
      </dgm:prSet>
      <dgm:spPr/>
    </dgm:pt>
    <dgm:pt modelId="{04A83651-9C27-47BF-8A8F-2071C2F9CA1D}" type="pres">
      <dgm:prSet presAssocID="{C10AD8A2-C825-4268-8BE3-9083F6CD9CBC}" presName="node" presStyleLbl="node1" presStyleIdx="0" presStyleCnt="4">
        <dgm:presLayoutVars>
          <dgm:bulletEnabled val="1"/>
        </dgm:presLayoutVars>
      </dgm:prSet>
      <dgm:spPr/>
    </dgm:pt>
    <dgm:pt modelId="{E2A44406-0771-4976-9CAE-5C49BB063592}" type="pres">
      <dgm:prSet presAssocID="{C8FB6BBA-884F-4F7B-A5AC-C1CCA720B577}" presName="spacerL" presStyleCnt="0"/>
      <dgm:spPr/>
    </dgm:pt>
    <dgm:pt modelId="{2FC2211B-260B-42D3-8B0A-465F7E29F731}" type="pres">
      <dgm:prSet presAssocID="{C8FB6BBA-884F-4F7B-A5AC-C1CCA720B577}" presName="sibTrans" presStyleLbl="sibTrans2D1" presStyleIdx="0" presStyleCnt="3"/>
      <dgm:spPr/>
    </dgm:pt>
    <dgm:pt modelId="{943F688A-148E-4466-9EAE-860368FFFFBA}" type="pres">
      <dgm:prSet presAssocID="{C8FB6BBA-884F-4F7B-A5AC-C1CCA720B577}" presName="spacerR" presStyleCnt="0"/>
      <dgm:spPr/>
    </dgm:pt>
    <dgm:pt modelId="{37ED46B4-0424-40E0-A963-A582A878C249}" type="pres">
      <dgm:prSet presAssocID="{574E9624-184D-4311-961A-2E0D330B29F7}" presName="node" presStyleLbl="node1" presStyleIdx="1" presStyleCnt="4">
        <dgm:presLayoutVars>
          <dgm:bulletEnabled val="1"/>
        </dgm:presLayoutVars>
      </dgm:prSet>
      <dgm:spPr/>
    </dgm:pt>
    <dgm:pt modelId="{F5874D9E-D31E-4A2C-88D4-449B565EAE55}" type="pres">
      <dgm:prSet presAssocID="{E8942051-8EC2-49BB-9E98-4DDCE7842447}" presName="spacerL" presStyleCnt="0"/>
      <dgm:spPr/>
    </dgm:pt>
    <dgm:pt modelId="{3BD9F0B6-774D-401E-A292-80BF16D0F74A}" type="pres">
      <dgm:prSet presAssocID="{E8942051-8EC2-49BB-9E98-4DDCE7842447}" presName="sibTrans" presStyleLbl="sibTrans2D1" presStyleIdx="1" presStyleCnt="3"/>
      <dgm:spPr>
        <a:prstGeom prst="mathPlus">
          <a:avLst/>
        </a:prstGeom>
      </dgm:spPr>
    </dgm:pt>
    <dgm:pt modelId="{3CDE70BD-6A68-4E26-9966-9C007536C64A}" type="pres">
      <dgm:prSet presAssocID="{E8942051-8EC2-49BB-9E98-4DDCE7842447}" presName="spacerR" presStyleCnt="0"/>
      <dgm:spPr/>
    </dgm:pt>
    <dgm:pt modelId="{BBDF8E83-16A7-41BC-B09A-98CEB5C9F638}" type="pres">
      <dgm:prSet presAssocID="{C5A5B186-0E97-4ADC-88F6-19D9D0E63A54}" presName="node" presStyleLbl="node1" presStyleIdx="2" presStyleCnt="4">
        <dgm:presLayoutVars>
          <dgm:bulletEnabled val="1"/>
        </dgm:presLayoutVars>
      </dgm:prSet>
      <dgm:spPr/>
    </dgm:pt>
    <dgm:pt modelId="{54B23F4C-BA11-48CC-8926-A60CEC2CDF29}" type="pres">
      <dgm:prSet presAssocID="{5A8EA5C8-E48A-4C3B-898F-A368D14AA06A}" presName="spacerL" presStyleCnt="0"/>
      <dgm:spPr/>
    </dgm:pt>
    <dgm:pt modelId="{470A85B5-F773-4D73-8EC2-5D992C90DAFF}" type="pres">
      <dgm:prSet presAssocID="{5A8EA5C8-E48A-4C3B-898F-A368D14AA06A}" presName="sibTrans" presStyleLbl="sibTrans2D1" presStyleIdx="2" presStyleCnt="3"/>
      <dgm:spPr>
        <a:prstGeom prst="mathPlus">
          <a:avLst/>
        </a:prstGeom>
      </dgm:spPr>
    </dgm:pt>
    <dgm:pt modelId="{D888A1B7-7941-451F-BFB5-A3FED1877304}" type="pres">
      <dgm:prSet presAssocID="{5A8EA5C8-E48A-4C3B-898F-A368D14AA06A}" presName="spacerR" presStyleCnt="0"/>
      <dgm:spPr/>
    </dgm:pt>
    <dgm:pt modelId="{9B992ADE-DD66-4531-A8DD-165C5EE09916}" type="pres">
      <dgm:prSet presAssocID="{16837FAA-3ADB-4357-9395-34239B85F266}" presName="node" presStyleLbl="node1" presStyleIdx="3" presStyleCnt="4">
        <dgm:presLayoutVars>
          <dgm:bulletEnabled val="1"/>
        </dgm:presLayoutVars>
      </dgm:prSet>
      <dgm:spPr/>
    </dgm:pt>
  </dgm:ptLst>
  <dgm:cxnLst>
    <dgm:cxn modelId="{4E486F03-A2AC-4FF6-91B9-73F8B426C857}" type="presOf" srcId="{C10AD8A2-C825-4268-8BE3-9083F6CD9CBC}" destId="{04A83651-9C27-47BF-8A8F-2071C2F9CA1D}" srcOrd="0" destOrd="0" presId="urn:microsoft.com/office/officeart/2005/8/layout/equation1"/>
    <dgm:cxn modelId="{89A79D05-8F0C-4781-8E7D-D9F60F7651FE}" type="presOf" srcId="{E8942051-8EC2-49BB-9E98-4DDCE7842447}" destId="{3BD9F0B6-774D-401E-A292-80BF16D0F74A}" srcOrd="0" destOrd="0" presId="urn:microsoft.com/office/officeart/2005/8/layout/equation1"/>
    <dgm:cxn modelId="{89E25C0A-D89E-4898-ADF6-FD3588BE3F2E}" srcId="{0651498A-C9BA-405D-A1C9-4ED3E9E14311}" destId="{C10AD8A2-C825-4268-8BE3-9083F6CD9CBC}" srcOrd="0" destOrd="0" parTransId="{447A75C9-55B4-4120-95B9-340D9EED89CC}" sibTransId="{C8FB6BBA-884F-4F7B-A5AC-C1CCA720B577}"/>
    <dgm:cxn modelId="{AC8B4342-C7BE-45CE-A62F-2AEE2DBA0D21}" srcId="{0651498A-C9BA-405D-A1C9-4ED3E9E14311}" destId="{16837FAA-3ADB-4357-9395-34239B85F266}" srcOrd="3" destOrd="0" parTransId="{0AE54744-D1B3-464F-8D01-B6E5DC49DA8C}" sibTransId="{411EA769-3DA1-46C1-8ED0-81715EC656B5}"/>
    <dgm:cxn modelId="{9C8B7E6D-71E9-4056-8F07-F71507EA2E84}" type="presOf" srcId="{C8FB6BBA-884F-4F7B-A5AC-C1CCA720B577}" destId="{2FC2211B-260B-42D3-8B0A-465F7E29F731}" srcOrd="0" destOrd="0" presId="urn:microsoft.com/office/officeart/2005/8/layout/equation1"/>
    <dgm:cxn modelId="{F293994D-48AF-4AE8-A2F3-179DF046931E}" type="presOf" srcId="{C5A5B186-0E97-4ADC-88F6-19D9D0E63A54}" destId="{BBDF8E83-16A7-41BC-B09A-98CEB5C9F638}" srcOrd="0" destOrd="0" presId="urn:microsoft.com/office/officeart/2005/8/layout/equation1"/>
    <dgm:cxn modelId="{30476753-1FAD-482B-9977-CBC1EC520167}" type="presOf" srcId="{5A8EA5C8-E48A-4C3B-898F-A368D14AA06A}" destId="{470A85B5-F773-4D73-8EC2-5D992C90DAFF}" srcOrd="0" destOrd="0" presId="urn:microsoft.com/office/officeart/2005/8/layout/equation1"/>
    <dgm:cxn modelId="{A3B58376-4D2E-43E7-9F30-6BACE5A8060C}" type="presOf" srcId="{0651498A-C9BA-405D-A1C9-4ED3E9E14311}" destId="{29E3069F-2932-48E5-A79D-C92B7B923428}" srcOrd="0" destOrd="0" presId="urn:microsoft.com/office/officeart/2005/8/layout/equation1"/>
    <dgm:cxn modelId="{B37292AD-583C-4222-AC2F-EEAEC361723B}" type="presOf" srcId="{16837FAA-3ADB-4357-9395-34239B85F266}" destId="{9B992ADE-DD66-4531-A8DD-165C5EE09916}" srcOrd="0" destOrd="0" presId="urn:microsoft.com/office/officeart/2005/8/layout/equation1"/>
    <dgm:cxn modelId="{1FC568C3-E83F-4784-B151-31566C40638F}" type="presOf" srcId="{574E9624-184D-4311-961A-2E0D330B29F7}" destId="{37ED46B4-0424-40E0-A963-A582A878C249}" srcOrd="0" destOrd="0" presId="urn:microsoft.com/office/officeart/2005/8/layout/equation1"/>
    <dgm:cxn modelId="{765E66EB-0297-4FEA-9410-1BA98B441CD4}" srcId="{0651498A-C9BA-405D-A1C9-4ED3E9E14311}" destId="{C5A5B186-0E97-4ADC-88F6-19D9D0E63A54}" srcOrd="2" destOrd="0" parTransId="{C22FB938-C7A9-4E8B-9115-E7078E10E63B}" sibTransId="{5A8EA5C8-E48A-4C3B-898F-A368D14AA06A}"/>
    <dgm:cxn modelId="{6C7FBEF6-2E5E-4625-AD6E-2F8321519F52}" srcId="{0651498A-C9BA-405D-A1C9-4ED3E9E14311}" destId="{574E9624-184D-4311-961A-2E0D330B29F7}" srcOrd="1" destOrd="0" parTransId="{9555B8B9-283B-4A84-AFBC-52E7EA9E1A0C}" sibTransId="{E8942051-8EC2-49BB-9E98-4DDCE7842447}"/>
    <dgm:cxn modelId="{9BDAB8EA-84FA-4A92-951D-CD0B56A77A69}" type="presParOf" srcId="{29E3069F-2932-48E5-A79D-C92B7B923428}" destId="{04A83651-9C27-47BF-8A8F-2071C2F9CA1D}" srcOrd="0" destOrd="0" presId="urn:microsoft.com/office/officeart/2005/8/layout/equation1"/>
    <dgm:cxn modelId="{F4CA4436-328A-40AB-A36F-CF33176FBF13}" type="presParOf" srcId="{29E3069F-2932-48E5-A79D-C92B7B923428}" destId="{E2A44406-0771-4976-9CAE-5C49BB063592}" srcOrd="1" destOrd="0" presId="urn:microsoft.com/office/officeart/2005/8/layout/equation1"/>
    <dgm:cxn modelId="{85AF84C5-69C1-4350-A5F2-99D6A6BEE848}" type="presParOf" srcId="{29E3069F-2932-48E5-A79D-C92B7B923428}" destId="{2FC2211B-260B-42D3-8B0A-465F7E29F731}" srcOrd="2" destOrd="0" presId="urn:microsoft.com/office/officeart/2005/8/layout/equation1"/>
    <dgm:cxn modelId="{4852B4FD-0B78-45C6-B81C-E1C47D56A66A}" type="presParOf" srcId="{29E3069F-2932-48E5-A79D-C92B7B923428}" destId="{943F688A-148E-4466-9EAE-860368FFFFBA}" srcOrd="3" destOrd="0" presId="urn:microsoft.com/office/officeart/2005/8/layout/equation1"/>
    <dgm:cxn modelId="{E49CADEB-764B-479D-BEF4-C6F0BCE77B20}" type="presParOf" srcId="{29E3069F-2932-48E5-A79D-C92B7B923428}" destId="{37ED46B4-0424-40E0-A963-A582A878C249}" srcOrd="4" destOrd="0" presId="urn:microsoft.com/office/officeart/2005/8/layout/equation1"/>
    <dgm:cxn modelId="{EC1D4402-14B7-41E4-8C94-D26471D793D5}" type="presParOf" srcId="{29E3069F-2932-48E5-A79D-C92B7B923428}" destId="{F5874D9E-D31E-4A2C-88D4-449B565EAE55}" srcOrd="5" destOrd="0" presId="urn:microsoft.com/office/officeart/2005/8/layout/equation1"/>
    <dgm:cxn modelId="{8A569AEA-B872-4D0D-B936-4F1D863EF3B5}" type="presParOf" srcId="{29E3069F-2932-48E5-A79D-C92B7B923428}" destId="{3BD9F0B6-774D-401E-A292-80BF16D0F74A}" srcOrd="6" destOrd="0" presId="urn:microsoft.com/office/officeart/2005/8/layout/equation1"/>
    <dgm:cxn modelId="{D4CB7816-AF7A-45DB-90A6-4A76A27EAE57}" type="presParOf" srcId="{29E3069F-2932-48E5-A79D-C92B7B923428}" destId="{3CDE70BD-6A68-4E26-9966-9C007536C64A}" srcOrd="7" destOrd="0" presId="urn:microsoft.com/office/officeart/2005/8/layout/equation1"/>
    <dgm:cxn modelId="{776E9694-6EFA-497E-9D1F-4F6F963442CD}" type="presParOf" srcId="{29E3069F-2932-48E5-A79D-C92B7B923428}" destId="{BBDF8E83-16A7-41BC-B09A-98CEB5C9F638}" srcOrd="8" destOrd="0" presId="urn:microsoft.com/office/officeart/2005/8/layout/equation1"/>
    <dgm:cxn modelId="{E665FD87-4D03-444A-97A8-B1A7107098DF}" type="presParOf" srcId="{29E3069F-2932-48E5-A79D-C92B7B923428}" destId="{54B23F4C-BA11-48CC-8926-A60CEC2CDF29}" srcOrd="9" destOrd="0" presId="urn:microsoft.com/office/officeart/2005/8/layout/equation1"/>
    <dgm:cxn modelId="{EAD67139-133C-4D7A-B8A6-C283055F30DB}" type="presParOf" srcId="{29E3069F-2932-48E5-A79D-C92B7B923428}" destId="{470A85B5-F773-4D73-8EC2-5D992C90DAFF}" srcOrd="10" destOrd="0" presId="urn:microsoft.com/office/officeart/2005/8/layout/equation1"/>
    <dgm:cxn modelId="{88656BD0-BEE2-4013-8BBB-567CB5547456}" type="presParOf" srcId="{29E3069F-2932-48E5-A79D-C92B7B923428}" destId="{D888A1B7-7941-451F-BFB5-A3FED1877304}" srcOrd="11" destOrd="0" presId="urn:microsoft.com/office/officeart/2005/8/layout/equation1"/>
    <dgm:cxn modelId="{3CE936F7-4CFD-4806-ACF1-1C2101447929}" type="presParOf" srcId="{29E3069F-2932-48E5-A79D-C92B7B923428}" destId="{9B992ADE-DD66-4531-A8DD-165C5EE09916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6F5E17-BCC3-467E-8A20-DCC995588F57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BE3A341-4F79-483B-80E1-D1884D5CD736}">
      <dgm:prSet/>
      <dgm:spPr>
        <a:solidFill>
          <a:srgbClr val="38B740"/>
        </a:solidFill>
        <a:ln>
          <a:solidFill>
            <a:srgbClr val="38B540"/>
          </a:solidFill>
        </a:ln>
      </dgm:spPr>
      <dgm:t>
        <a:bodyPr/>
        <a:lstStyle/>
        <a:p>
          <a:r>
            <a:rPr lang="pl-PL" dirty="0"/>
            <a:t>THIRD</a:t>
          </a:r>
          <a:r>
            <a:rPr lang="pl-PL" baseline="0" dirty="0"/>
            <a:t> CONDITIONAL</a:t>
          </a:r>
          <a:endParaRPr lang="en-GB" dirty="0"/>
        </a:p>
      </dgm:t>
    </dgm:pt>
    <dgm:pt modelId="{D50181D0-8C2E-4C86-BEA2-FE936CCAE19E}" type="parTrans" cxnId="{56FA82C3-CFB4-4914-AB5E-E5713AFDFCF2}">
      <dgm:prSet/>
      <dgm:spPr/>
      <dgm:t>
        <a:bodyPr/>
        <a:lstStyle/>
        <a:p>
          <a:endParaRPr lang="en-GB"/>
        </a:p>
      </dgm:t>
    </dgm:pt>
    <dgm:pt modelId="{F1636EBD-1195-4C06-AFFE-34249AA4DB53}" type="sibTrans" cxnId="{56FA82C3-CFB4-4914-AB5E-E5713AFDFCF2}">
      <dgm:prSet/>
      <dgm:spPr>
        <a:ln>
          <a:solidFill>
            <a:srgbClr val="38B540"/>
          </a:solidFill>
        </a:ln>
      </dgm:spPr>
      <dgm:t>
        <a:bodyPr/>
        <a:lstStyle/>
        <a:p>
          <a:endParaRPr lang="en-GB"/>
        </a:p>
      </dgm:t>
    </dgm:pt>
    <dgm:pt modelId="{FCEED3AE-2475-436C-B713-5D049F561544}" type="pres">
      <dgm:prSet presAssocID="{A86F5E17-BCC3-467E-8A20-DCC995588F57}" presName="Name0" presStyleCnt="0">
        <dgm:presLayoutVars>
          <dgm:chMax val="7"/>
          <dgm:chPref val="7"/>
          <dgm:dir/>
        </dgm:presLayoutVars>
      </dgm:prSet>
      <dgm:spPr/>
    </dgm:pt>
    <dgm:pt modelId="{7D6A40B1-0A9B-4745-9642-B7013EA46937}" type="pres">
      <dgm:prSet presAssocID="{A86F5E17-BCC3-467E-8A20-DCC995588F57}" presName="Name1" presStyleCnt="0"/>
      <dgm:spPr/>
    </dgm:pt>
    <dgm:pt modelId="{89ECFED7-55D0-4988-87EE-9B10B08CAEAC}" type="pres">
      <dgm:prSet presAssocID="{A86F5E17-BCC3-467E-8A20-DCC995588F57}" presName="cycle" presStyleCnt="0"/>
      <dgm:spPr/>
    </dgm:pt>
    <dgm:pt modelId="{8BB8C959-068E-43F4-AC85-88BA5D075193}" type="pres">
      <dgm:prSet presAssocID="{A86F5E17-BCC3-467E-8A20-DCC995588F57}" presName="srcNode" presStyleLbl="node1" presStyleIdx="0" presStyleCnt="1"/>
      <dgm:spPr/>
    </dgm:pt>
    <dgm:pt modelId="{308BFD4A-E063-4F56-AF8A-A8C4AF3017AB}" type="pres">
      <dgm:prSet presAssocID="{A86F5E17-BCC3-467E-8A20-DCC995588F57}" presName="conn" presStyleLbl="parChTrans1D2" presStyleIdx="0" presStyleCnt="1"/>
      <dgm:spPr/>
    </dgm:pt>
    <dgm:pt modelId="{98BD8794-A276-401D-991F-1DD31F9E2162}" type="pres">
      <dgm:prSet presAssocID="{A86F5E17-BCC3-467E-8A20-DCC995588F57}" presName="extraNode" presStyleLbl="node1" presStyleIdx="0" presStyleCnt="1"/>
      <dgm:spPr/>
    </dgm:pt>
    <dgm:pt modelId="{221A7325-60E2-406E-96A9-9A2BECF1D51C}" type="pres">
      <dgm:prSet presAssocID="{A86F5E17-BCC3-467E-8A20-DCC995588F57}" presName="dstNode" presStyleLbl="node1" presStyleIdx="0" presStyleCnt="1"/>
      <dgm:spPr/>
    </dgm:pt>
    <dgm:pt modelId="{3FC5B216-3621-4012-8216-9E5B2EFD0E16}" type="pres">
      <dgm:prSet presAssocID="{DBE3A341-4F79-483B-80E1-D1884D5CD736}" presName="text_1" presStyleLbl="node1" presStyleIdx="0" presStyleCnt="1" custScaleX="100340">
        <dgm:presLayoutVars>
          <dgm:bulletEnabled val="1"/>
        </dgm:presLayoutVars>
      </dgm:prSet>
      <dgm:spPr/>
    </dgm:pt>
    <dgm:pt modelId="{582D7684-7EA6-44AC-B8DC-A085007BE917}" type="pres">
      <dgm:prSet presAssocID="{DBE3A341-4F79-483B-80E1-D1884D5CD736}" presName="accent_1" presStyleCnt="0"/>
      <dgm:spPr/>
    </dgm:pt>
    <dgm:pt modelId="{E047E8AE-DD78-479B-89D2-25C731E11585}" type="pres">
      <dgm:prSet presAssocID="{DBE3A341-4F79-483B-80E1-D1884D5CD736}" presName="accentRepeatNode" presStyleLbl="solidFgAcc1" presStyleIdx="0" presStyleCnt="1"/>
      <dgm:spPr>
        <a:ln>
          <a:solidFill>
            <a:srgbClr val="38B540"/>
          </a:solidFill>
        </a:ln>
      </dgm:spPr>
    </dgm:pt>
  </dgm:ptLst>
  <dgm:cxnLst>
    <dgm:cxn modelId="{0F027822-904D-4620-B4E2-3929E1ADA029}" type="presOf" srcId="{A86F5E17-BCC3-467E-8A20-DCC995588F57}" destId="{FCEED3AE-2475-436C-B713-5D049F561544}" srcOrd="0" destOrd="0" presId="urn:microsoft.com/office/officeart/2008/layout/VerticalCurvedList"/>
    <dgm:cxn modelId="{56FA82C3-CFB4-4914-AB5E-E5713AFDFCF2}" srcId="{A86F5E17-BCC3-467E-8A20-DCC995588F57}" destId="{DBE3A341-4F79-483B-80E1-D1884D5CD736}" srcOrd="0" destOrd="0" parTransId="{D50181D0-8C2E-4C86-BEA2-FE936CCAE19E}" sibTransId="{F1636EBD-1195-4C06-AFFE-34249AA4DB53}"/>
    <dgm:cxn modelId="{5D0779F0-DA6F-429E-886E-00AA29A47B05}" type="presOf" srcId="{F1636EBD-1195-4C06-AFFE-34249AA4DB53}" destId="{308BFD4A-E063-4F56-AF8A-A8C4AF3017AB}" srcOrd="0" destOrd="0" presId="urn:microsoft.com/office/officeart/2008/layout/VerticalCurvedList"/>
    <dgm:cxn modelId="{52C155FF-E288-4650-B4FC-E91342A792F9}" type="presOf" srcId="{DBE3A341-4F79-483B-80E1-D1884D5CD736}" destId="{3FC5B216-3621-4012-8216-9E5B2EFD0E16}" srcOrd="0" destOrd="0" presId="urn:microsoft.com/office/officeart/2008/layout/VerticalCurvedList"/>
    <dgm:cxn modelId="{9FE675D3-88CC-44CD-BBCC-E477BD4EFAE5}" type="presParOf" srcId="{FCEED3AE-2475-436C-B713-5D049F561544}" destId="{7D6A40B1-0A9B-4745-9642-B7013EA46937}" srcOrd="0" destOrd="0" presId="urn:microsoft.com/office/officeart/2008/layout/VerticalCurvedList"/>
    <dgm:cxn modelId="{F0063A31-9239-4BA9-8880-CFA72E20A734}" type="presParOf" srcId="{7D6A40B1-0A9B-4745-9642-B7013EA46937}" destId="{89ECFED7-55D0-4988-87EE-9B10B08CAEAC}" srcOrd="0" destOrd="0" presId="urn:microsoft.com/office/officeart/2008/layout/VerticalCurvedList"/>
    <dgm:cxn modelId="{FAF37348-659B-4466-9249-35E1A0AE1BA1}" type="presParOf" srcId="{89ECFED7-55D0-4988-87EE-9B10B08CAEAC}" destId="{8BB8C959-068E-43F4-AC85-88BA5D075193}" srcOrd="0" destOrd="0" presId="urn:microsoft.com/office/officeart/2008/layout/VerticalCurvedList"/>
    <dgm:cxn modelId="{6B1D8A76-4853-4686-9524-29B1EF68DBF3}" type="presParOf" srcId="{89ECFED7-55D0-4988-87EE-9B10B08CAEAC}" destId="{308BFD4A-E063-4F56-AF8A-A8C4AF3017AB}" srcOrd="1" destOrd="0" presId="urn:microsoft.com/office/officeart/2008/layout/VerticalCurvedList"/>
    <dgm:cxn modelId="{3A7836B5-5368-4562-BD1A-26AB2BF73BF7}" type="presParOf" srcId="{89ECFED7-55D0-4988-87EE-9B10B08CAEAC}" destId="{98BD8794-A276-401D-991F-1DD31F9E2162}" srcOrd="2" destOrd="0" presId="urn:microsoft.com/office/officeart/2008/layout/VerticalCurvedList"/>
    <dgm:cxn modelId="{0E392D6C-010C-4215-8F86-AAFF31059B8D}" type="presParOf" srcId="{89ECFED7-55D0-4988-87EE-9B10B08CAEAC}" destId="{221A7325-60E2-406E-96A9-9A2BECF1D51C}" srcOrd="3" destOrd="0" presId="urn:microsoft.com/office/officeart/2008/layout/VerticalCurvedList"/>
    <dgm:cxn modelId="{83E4F376-0449-4730-8CAF-53F220CC74A4}" type="presParOf" srcId="{7D6A40B1-0A9B-4745-9642-B7013EA46937}" destId="{3FC5B216-3621-4012-8216-9E5B2EFD0E16}" srcOrd="1" destOrd="0" presId="urn:microsoft.com/office/officeart/2008/layout/VerticalCurvedList"/>
    <dgm:cxn modelId="{83B0818D-DEFF-4679-8A27-56E39CF8DFC5}" type="presParOf" srcId="{7D6A40B1-0A9B-4745-9642-B7013EA46937}" destId="{582D7684-7EA6-44AC-B8DC-A085007BE917}" srcOrd="2" destOrd="0" presId="urn:microsoft.com/office/officeart/2008/layout/VerticalCurvedList"/>
    <dgm:cxn modelId="{C9EAC2BD-152D-4590-8D8F-CD6EFD443D6D}" type="presParOf" srcId="{582D7684-7EA6-44AC-B8DC-A085007BE917}" destId="{E047E8AE-DD78-479B-89D2-25C731E1158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651498A-C9BA-405D-A1C9-4ED3E9E14311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10AD8A2-C825-4268-8BE3-9083F6CD9CBC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38B740"/>
        </a:solidFill>
      </dgm:spPr>
      <dgm:t>
        <a:bodyPr/>
        <a:lstStyle/>
        <a:p>
          <a:r>
            <a:rPr lang="pl-PL" dirty="0"/>
            <a:t>IF/WHEN</a:t>
          </a:r>
          <a:endParaRPr lang="en-GB" dirty="0"/>
        </a:p>
      </dgm:t>
    </dgm:pt>
    <dgm:pt modelId="{447A75C9-55B4-4120-95B9-340D9EED89CC}" type="parTrans" cxnId="{89E25C0A-D89E-4898-ADF6-FD3588BE3F2E}">
      <dgm:prSet/>
      <dgm:spPr/>
      <dgm:t>
        <a:bodyPr/>
        <a:lstStyle/>
        <a:p>
          <a:endParaRPr lang="en-GB"/>
        </a:p>
      </dgm:t>
    </dgm:pt>
    <dgm:pt modelId="{C8FB6BBA-884F-4F7B-A5AC-C1CCA720B577}" type="sibTrans" cxnId="{89E25C0A-D89E-4898-ADF6-FD3588BE3F2E}">
      <dgm:prSet/>
      <dgm:spPr>
        <a:solidFill>
          <a:srgbClr val="38B740"/>
        </a:solidFill>
      </dgm:spPr>
      <dgm:t>
        <a:bodyPr/>
        <a:lstStyle/>
        <a:p>
          <a:endParaRPr lang="en-GB"/>
        </a:p>
      </dgm:t>
    </dgm:pt>
    <dgm:pt modelId="{574E9624-184D-4311-961A-2E0D330B29F7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38B740"/>
        </a:solidFill>
      </dgm:spPr>
      <dgm:t>
        <a:bodyPr/>
        <a:lstStyle/>
        <a:p>
          <a:r>
            <a:rPr lang="pl-PL" dirty="0"/>
            <a:t>PAST PERFECT SIMPLE</a:t>
          </a:r>
          <a:endParaRPr lang="en-GB" dirty="0"/>
        </a:p>
      </dgm:t>
    </dgm:pt>
    <dgm:pt modelId="{9555B8B9-283B-4A84-AFBC-52E7EA9E1A0C}" type="parTrans" cxnId="{6C7FBEF6-2E5E-4625-AD6E-2F8321519F52}">
      <dgm:prSet/>
      <dgm:spPr/>
      <dgm:t>
        <a:bodyPr/>
        <a:lstStyle/>
        <a:p>
          <a:endParaRPr lang="en-GB"/>
        </a:p>
      </dgm:t>
    </dgm:pt>
    <dgm:pt modelId="{E8942051-8EC2-49BB-9E98-4DDCE7842447}" type="sibTrans" cxnId="{6C7FBEF6-2E5E-4625-AD6E-2F8321519F52}">
      <dgm:prSet/>
      <dgm:spPr>
        <a:solidFill>
          <a:srgbClr val="38B740"/>
        </a:solidFill>
      </dgm:spPr>
      <dgm:t>
        <a:bodyPr/>
        <a:lstStyle/>
        <a:p>
          <a:endParaRPr lang="en-GB"/>
        </a:p>
      </dgm:t>
    </dgm:pt>
    <dgm:pt modelId="{16837FAA-3ADB-4357-9395-34239B85F266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38B740"/>
        </a:solidFill>
      </dgm:spPr>
      <dgm:t>
        <a:bodyPr/>
        <a:lstStyle/>
        <a:p>
          <a:r>
            <a:rPr lang="pl-PL" dirty="0"/>
            <a:t>WOULD HAVE</a:t>
          </a:r>
          <a:endParaRPr lang="en-GB" dirty="0"/>
        </a:p>
      </dgm:t>
    </dgm:pt>
    <dgm:pt modelId="{0AE54744-D1B3-464F-8D01-B6E5DC49DA8C}" type="parTrans" cxnId="{AC8B4342-C7BE-45CE-A62F-2AEE2DBA0D21}">
      <dgm:prSet/>
      <dgm:spPr/>
      <dgm:t>
        <a:bodyPr/>
        <a:lstStyle/>
        <a:p>
          <a:endParaRPr lang="en-GB"/>
        </a:p>
      </dgm:t>
    </dgm:pt>
    <dgm:pt modelId="{411EA769-3DA1-46C1-8ED0-81715EC656B5}" type="sibTrans" cxnId="{AC8B4342-C7BE-45CE-A62F-2AEE2DBA0D21}">
      <dgm:prSet/>
      <dgm:spPr/>
      <dgm:t>
        <a:bodyPr/>
        <a:lstStyle/>
        <a:p>
          <a:endParaRPr lang="en-GB"/>
        </a:p>
      </dgm:t>
    </dgm:pt>
    <dgm:pt modelId="{C5A5B186-0E97-4ADC-88F6-19D9D0E63A54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38B740"/>
        </a:solidFill>
      </dgm:spPr>
      <dgm:t>
        <a:bodyPr/>
        <a:lstStyle/>
        <a:p>
          <a:r>
            <a:rPr lang="pl-PL" dirty="0"/>
            <a:t>(,)</a:t>
          </a:r>
          <a:endParaRPr lang="en-GB" dirty="0"/>
        </a:p>
      </dgm:t>
    </dgm:pt>
    <dgm:pt modelId="{C22FB938-C7A9-4E8B-9115-E7078E10E63B}" type="parTrans" cxnId="{765E66EB-0297-4FEA-9410-1BA98B441CD4}">
      <dgm:prSet/>
      <dgm:spPr/>
      <dgm:t>
        <a:bodyPr/>
        <a:lstStyle/>
        <a:p>
          <a:endParaRPr lang="en-GB"/>
        </a:p>
      </dgm:t>
    </dgm:pt>
    <dgm:pt modelId="{5A8EA5C8-E48A-4C3B-898F-A368D14AA06A}" type="sibTrans" cxnId="{765E66EB-0297-4FEA-9410-1BA98B441CD4}">
      <dgm:prSet/>
      <dgm:spPr>
        <a:solidFill>
          <a:srgbClr val="38B740"/>
        </a:solidFill>
      </dgm:spPr>
      <dgm:t>
        <a:bodyPr/>
        <a:lstStyle/>
        <a:p>
          <a:endParaRPr lang="en-GB"/>
        </a:p>
      </dgm:t>
    </dgm:pt>
    <dgm:pt modelId="{29E3069F-2932-48E5-A79D-C92B7B923428}" type="pres">
      <dgm:prSet presAssocID="{0651498A-C9BA-405D-A1C9-4ED3E9E14311}" presName="linearFlow" presStyleCnt="0">
        <dgm:presLayoutVars>
          <dgm:dir/>
          <dgm:resizeHandles val="exact"/>
        </dgm:presLayoutVars>
      </dgm:prSet>
      <dgm:spPr/>
    </dgm:pt>
    <dgm:pt modelId="{04A83651-9C27-47BF-8A8F-2071C2F9CA1D}" type="pres">
      <dgm:prSet presAssocID="{C10AD8A2-C825-4268-8BE3-9083F6CD9CBC}" presName="node" presStyleLbl="node1" presStyleIdx="0" presStyleCnt="4">
        <dgm:presLayoutVars>
          <dgm:bulletEnabled val="1"/>
        </dgm:presLayoutVars>
      </dgm:prSet>
      <dgm:spPr/>
    </dgm:pt>
    <dgm:pt modelId="{E2A44406-0771-4976-9CAE-5C49BB063592}" type="pres">
      <dgm:prSet presAssocID="{C8FB6BBA-884F-4F7B-A5AC-C1CCA720B577}" presName="spacerL" presStyleCnt="0"/>
      <dgm:spPr/>
    </dgm:pt>
    <dgm:pt modelId="{2FC2211B-260B-42D3-8B0A-465F7E29F731}" type="pres">
      <dgm:prSet presAssocID="{C8FB6BBA-884F-4F7B-A5AC-C1CCA720B577}" presName="sibTrans" presStyleLbl="sibTrans2D1" presStyleIdx="0" presStyleCnt="3"/>
      <dgm:spPr/>
    </dgm:pt>
    <dgm:pt modelId="{943F688A-148E-4466-9EAE-860368FFFFBA}" type="pres">
      <dgm:prSet presAssocID="{C8FB6BBA-884F-4F7B-A5AC-C1CCA720B577}" presName="spacerR" presStyleCnt="0"/>
      <dgm:spPr/>
    </dgm:pt>
    <dgm:pt modelId="{37ED46B4-0424-40E0-A963-A582A878C249}" type="pres">
      <dgm:prSet presAssocID="{574E9624-184D-4311-961A-2E0D330B29F7}" presName="node" presStyleLbl="node1" presStyleIdx="1" presStyleCnt="4">
        <dgm:presLayoutVars>
          <dgm:bulletEnabled val="1"/>
        </dgm:presLayoutVars>
      </dgm:prSet>
      <dgm:spPr/>
    </dgm:pt>
    <dgm:pt modelId="{F5874D9E-D31E-4A2C-88D4-449B565EAE55}" type="pres">
      <dgm:prSet presAssocID="{E8942051-8EC2-49BB-9E98-4DDCE7842447}" presName="spacerL" presStyleCnt="0"/>
      <dgm:spPr/>
    </dgm:pt>
    <dgm:pt modelId="{3BD9F0B6-774D-401E-A292-80BF16D0F74A}" type="pres">
      <dgm:prSet presAssocID="{E8942051-8EC2-49BB-9E98-4DDCE7842447}" presName="sibTrans" presStyleLbl="sibTrans2D1" presStyleIdx="1" presStyleCnt="3"/>
      <dgm:spPr>
        <a:prstGeom prst="mathPlus">
          <a:avLst/>
        </a:prstGeom>
      </dgm:spPr>
    </dgm:pt>
    <dgm:pt modelId="{3CDE70BD-6A68-4E26-9966-9C007536C64A}" type="pres">
      <dgm:prSet presAssocID="{E8942051-8EC2-49BB-9E98-4DDCE7842447}" presName="spacerR" presStyleCnt="0"/>
      <dgm:spPr/>
    </dgm:pt>
    <dgm:pt modelId="{BBDF8E83-16A7-41BC-B09A-98CEB5C9F638}" type="pres">
      <dgm:prSet presAssocID="{C5A5B186-0E97-4ADC-88F6-19D9D0E63A54}" presName="node" presStyleLbl="node1" presStyleIdx="2" presStyleCnt="4">
        <dgm:presLayoutVars>
          <dgm:bulletEnabled val="1"/>
        </dgm:presLayoutVars>
      </dgm:prSet>
      <dgm:spPr/>
    </dgm:pt>
    <dgm:pt modelId="{54B23F4C-BA11-48CC-8926-A60CEC2CDF29}" type="pres">
      <dgm:prSet presAssocID="{5A8EA5C8-E48A-4C3B-898F-A368D14AA06A}" presName="spacerL" presStyleCnt="0"/>
      <dgm:spPr/>
    </dgm:pt>
    <dgm:pt modelId="{470A85B5-F773-4D73-8EC2-5D992C90DAFF}" type="pres">
      <dgm:prSet presAssocID="{5A8EA5C8-E48A-4C3B-898F-A368D14AA06A}" presName="sibTrans" presStyleLbl="sibTrans2D1" presStyleIdx="2" presStyleCnt="3"/>
      <dgm:spPr>
        <a:prstGeom prst="mathPlus">
          <a:avLst/>
        </a:prstGeom>
      </dgm:spPr>
    </dgm:pt>
    <dgm:pt modelId="{D888A1B7-7941-451F-BFB5-A3FED1877304}" type="pres">
      <dgm:prSet presAssocID="{5A8EA5C8-E48A-4C3B-898F-A368D14AA06A}" presName="spacerR" presStyleCnt="0"/>
      <dgm:spPr/>
    </dgm:pt>
    <dgm:pt modelId="{9B992ADE-DD66-4531-A8DD-165C5EE09916}" type="pres">
      <dgm:prSet presAssocID="{16837FAA-3ADB-4357-9395-34239B85F266}" presName="node" presStyleLbl="node1" presStyleIdx="3" presStyleCnt="4">
        <dgm:presLayoutVars>
          <dgm:bulletEnabled val="1"/>
        </dgm:presLayoutVars>
      </dgm:prSet>
      <dgm:spPr/>
    </dgm:pt>
  </dgm:ptLst>
  <dgm:cxnLst>
    <dgm:cxn modelId="{4E486F03-A2AC-4FF6-91B9-73F8B426C857}" type="presOf" srcId="{C10AD8A2-C825-4268-8BE3-9083F6CD9CBC}" destId="{04A83651-9C27-47BF-8A8F-2071C2F9CA1D}" srcOrd="0" destOrd="0" presId="urn:microsoft.com/office/officeart/2005/8/layout/equation1"/>
    <dgm:cxn modelId="{89A79D05-8F0C-4781-8E7D-D9F60F7651FE}" type="presOf" srcId="{E8942051-8EC2-49BB-9E98-4DDCE7842447}" destId="{3BD9F0B6-774D-401E-A292-80BF16D0F74A}" srcOrd="0" destOrd="0" presId="urn:microsoft.com/office/officeart/2005/8/layout/equation1"/>
    <dgm:cxn modelId="{89E25C0A-D89E-4898-ADF6-FD3588BE3F2E}" srcId="{0651498A-C9BA-405D-A1C9-4ED3E9E14311}" destId="{C10AD8A2-C825-4268-8BE3-9083F6CD9CBC}" srcOrd="0" destOrd="0" parTransId="{447A75C9-55B4-4120-95B9-340D9EED89CC}" sibTransId="{C8FB6BBA-884F-4F7B-A5AC-C1CCA720B577}"/>
    <dgm:cxn modelId="{AC8B4342-C7BE-45CE-A62F-2AEE2DBA0D21}" srcId="{0651498A-C9BA-405D-A1C9-4ED3E9E14311}" destId="{16837FAA-3ADB-4357-9395-34239B85F266}" srcOrd="3" destOrd="0" parTransId="{0AE54744-D1B3-464F-8D01-B6E5DC49DA8C}" sibTransId="{411EA769-3DA1-46C1-8ED0-81715EC656B5}"/>
    <dgm:cxn modelId="{9C8B7E6D-71E9-4056-8F07-F71507EA2E84}" type="presOf" srcId="{C8FB6BBA-884F-4F7B-A5AC-C1CCA720B577}" destId="{2FC2211B-260B-42D3-8B0A-465F7E29F731}" srcOrd="0" destOrd="0" presId="urn:microsoft.com/office/officeart/2005/8/layout/equation1"/>
    <dgm:cxn modelId="{F293994D-48AF-4AE8-A2F3-179DF046931E}" type="presOf" srcId="{C5A5B186-0E97-4ADC-88F6-19D9D0E63A54}" destId="{BBDF8E83-16A7-41BC-B09A-98CEB5C9F638}" srcOrd="0" destOrd="0" presId="urn:microsoft.com/office/officeart/2005/8/layout/equation1"/>
    <dgm:cxn modelId="{30476753-1FAD-482B-9977-CBC1EC520167}" type="presOf" srcId="{5A8EA5C8-E48A-4C3B-898F-A368D14AA06A}" destId="{470A85B5-F773-4D73-8EC2-5D992C90DAFF}" srcOrd="0" destOrd="0" presId="urn:microsoft.com/office/officeart/2005/8/layout/equation1"/>
    <dgm:cxn modelId="{A3B58376-4D2E-43E7-9F30-6BACE5A8060C}" type="presOf" srcId="{0651498A-C9BA-405D-A1C9-4ED3E9E14311}" destId="{29E3069F-2932-48E5-A79D-C92B7B923428}" srcOrd="0" destOrd="0" presId="urn:microsoft.com/office/officeart/2005/8/layout/equation1"/>
    <dgm:cxn modelId="{B37292AD-583C-4222-AC2F-EEAEC361723B}" type="presOf" srcId="{16837FAA-3ADB-4357-9395-34239B85F266}" destId="{9B992ADE-DD66-4531-A8DD-165C5EE09916}" srcOrd="0" destOrd="0" presId="urn:microsoft.com/office/officeart/2005/8/layout/equation1"/>
    <dgm:cxn modelId="{1FC568C3-E83F-4784-B151-31566C40638F}" type="presOf" srcId="{574E9624-184D-4311-961A-2E0D330B29F7}" destId="{37ED46B4-0424-40E0-A963-A582A878C249}" srcOrd="0" destOrd="0" presId="urn:microsoft.com/office/officeart/2005/8/layout/equation1"/>
    <dgm:cxn modelId="{765E66EB-0297-4FEA-9410-1BA98B441CD4}" srcId="{0651498A-C9BA-405D-A1C9-4ED3E9E14311}" destId="{C5A5B186-0E97-4ADC-88F6-19D9D0E63A54}" srcOrd="2" destOrd="0" parTransId="{C22FB938-C7A9-4E8B-9115-E7078E10E63B}" sibTransId="{5A8EA5C8-E48A-4C3B-898F-A368D14AA06A}"/>
    <dgm:cxn modelId="{6C7FBEF6-2E5E-4625-AD6E-2F8321519F52}" srcId="{0651498A-C9BA-405D-A1C9-4ED3E9E14311}" destId="{574E9624-184D-4311-961A-2E0D330B29F7}" srcOrd="1" destOrd="0" parTransId="{9555B8B9-283B-4A84-AFBC-52E7EA9E1A0C}" sibTransId="{E8942051-8EC2-49BB-9E98-4DDCE7842447}"/>
    <dgm:cxn modelId="{9BDAB8EA-84FA-4A92-951D-CD0B56A77A69}" type="presParOf" srcId="{29E3069F-2932-48E5-A79D-C92B7B923428}" destId="{04A83651-9C27-47BF-8A8F-2071C2F9CA1D}" srcOrd="0" destOrd="0" presId="urn:microsoft.com/office/officeart/2005/8/layout/equation1"/>
    <dgm:cxn modelId="{F4CA4436-328A-40AB-A36F-CF33176FBF13}" type="presParOf" srcId="{29E3069F-2932-48E5-A79D-C92B7B923428}" destId="{E2A44406-0771-4976-9CAE-5C49BB063592}" srcOrd="1" destOrd="0" presId="urn:microsoft.com/office/officeart/2005/8/layout/equation1"/>
    <dgm:cxn modelId="{85AF84C5-69C1-4350-A5F2-99D6A6BEE848}" type="presParOf" srcId="{29E3069F-2932-48E5-A79D-C92B7B923428}" destId="{2FC2211B-260B-42D3-8B0A-465F7E29F731}" srcOrd="2" destOrd="0" presId="urn:microsoft.com/office/officeart/2005/8/layout/equation1"/>
    <dgm:cxn modelId="{4852B4FD-0B78-45C6-B81C-E1C47D56A66A}" type="presParOf" srcId="{29E3069F-2932-48E5-A79D-C92B7B923428}" destId="{943F688A-148E-4466-9EAE-860368FFFFBA}" srcOrd="3" destOrd="0" presId="urn:microsoft.com/office/officeart/2005/8/layout/equation1"/>
    <dgm:cxn modelId="{E49CADEB-764B-479D-BEF4-C6F0BCE77B20}" type="presParOf" srcId="{29E3069F-2932-48E5-A79D-C92B7B923428}" destId="{37ED46B4-0424-40E0-A963-A582A878C249}" srcOrd="4" destOrd="0" presId="urn:microsoft.com/office/officeart/2005/8/layout/equation1"/>
    <dgm:cxn modelId="{EC1D4402-14B7-41E4-8C94-D26471D793D5}" type="presParOf" srcId="{29E3069F-2932-48E5-A79D-C92B7B923428}" destId="{F5874D9E-D31E-4A2C-88D4-449B565EAE55}" srcOrd="5" destOrd="0" presId="urn:microsoft.com/office/officeart/2005/8/layout/equation1"/>
    <dgm:cxn modelId="{8A569AEA-B872-4D0D-B936-4F1D863EF3B5}" type="presParOf" srcId="{29E3069F-2932-48E5-A79D-C92B7B923428}" destId="{3BD9F0B6-774D-401E-A292-80BF16D0F74A}" srcOrd="6" destOrd="0" presId="urn:microsoft.com/office/officeart/2005/8/layout/equation1"/>
    <dgm:cxn modelId="{D4CB7816-AF7A-45DB-90A6-4A76A27EAE57}" type="presParOf" srcId="{29E3069F-2932-48E5-A79D-C92B7B923428}" destId="{3CDE70BD-6A68-4E26-9966-9C007536C64A}" srcOrd="7" destOrd="0" presId="urn:microsoft.com/office/officeart/2005/8/layout/equation1"/>
    <dgm:cxn modelId="{776E9694-6EFA-497E-9D1F-4F6F963442CD}" type="presParOf" srcId="{29E3069F-2932-48E5-A79D-C92B7B923428}" destId="{BBDF8E83-16A7-41BC-B09A-98CEB5C9F638}" srcOrd="8" destOrd="0" presId="urn:microsoft.com/office/officeart/2005/8/layout/equation1"/>
    <dgm:cxn modelId="{E665FD87-4D03-444A-97A8-B1A7107098DF}" type="presParOf" srcId="{29E3069F-2932-48E5-A79D-C92B7B923428}" destId="{54B23F4C-BA11-48CC-8926-A60CEC2CDF29}" srcOrd="9" destOrd="0" presId="urn:microsoft.com/office/officeart/2005/8/layout/equation1"/>
    <dgm:cxn modelId="{EAD67139-133C-4D7A-B8A6-C283055F30DB}" type="presParOf" srcId="{29E3069F-2932-48E5-A79D-C92B7B923428}" destId="{470A85B5-F773-4D73-8EC2-5D992C90DAFF}" srcOrd="10" destOrd="0" presId="urn:microsoft.com/office/officeart/2005/8/layout/equation1"/>
    <dgm:cxn modelId="{88656BD0-BEE2-4013-8BBB-567CB5547456}" type="presParOf" srcId="{29E3069F-2932-48E5-A79D-C92B7B923428}" destId="{D888A1B7-7941-451F-BFB5-A3FED1877304}" srcOrd="11" destOrd="0" presId="urn:microsoft.com/office/officeart/2005/8/layout/equation1"/>
    <dgm:cxn modelId="{3CE936F7-4CFD-4806-ACF1-1C2101447929}" type="presParOf" srcId="{29E3069F-2932-48E5-A79D-C92B7B923428}" destId="{9B992ADE-DD66-4531-A8DD-165C5EE09916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5FC841-E173-4CCE-BE81-66CB5A6DEA15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447DAE2-5C29-463C-ADFA-0ACFF4D8D419}">
      <dgm:prSet/>
      <dgm:spPr>
        <a:solidFill>
          <a:srgbClr val="6AAC3D"/>
        </a:solidFill>
        <a:ln>
          <a:solidFill>
            <a:srgbClr val="6AAB3C"/>
          </a:solidFill>
        </a:ln>
      </dgm:spPr>
      <dgm:t>
        <a:bodyPr/>
        <a:lstStyle/>
        <a:p>
          <a:r>
            <a:rPr lang="pl-PL" dirty="0"/>
            <a:t>MIXED CONDITIONAL (SECOND AND THIRD)</a:t>
          </a:r>
          <a:endParaRPr lang="en-GB" dirty="0"/>
        </a:p>
      </dgm:t>
    </dgm:pt>
    <dgm:pt modelId="{B802204D-7DBF-4192-90C9-83DDC4F2DC27}" type="parTrans" cxnId="{04174FE3-B328-4C41-A3C2-CA8DD88BF126}">
      <dgm:prSet/>
      <dgm:spPr/>
      <dgm:t>
        <a:bodyPr/>
        <a:lstStyle/>
        <a:p>
          <a:endParaRPr lang="en-GB"/>
        </a:p>
      </dgm:t>
    </dgm:pt>
    <dgm:pt modelId="{54D25352-00AC-4FE3-B6B4-1C2977963985}" type="sibTrans" cxnId="{04174FE3-B328-4C41-A3C2-CA8DD88BF126}">
      <dgm:prSet/>
      <dgm:spPr>
        <a:ln>
          <a:solidFill>
            <a:srgbClr val="6AAB3C"/>
          </a:solidFill>
        </a:ln>
      </dgm:spPr>
      <dgm:t>
        <a:bodyPr/>
        <a:lstStyle/>
        <a:p>
          <a:endParaRPr lang="en-GB"/>
        </a:p>
      </dgm:t>
    </dgm:pt>
    <dgm:pt modelId="{47588C10-AB67-4300-A59E-36B7F7228201}" type="pres">
      <dgm:prSet presAssocID="{225FC841-E173-4CCE-BE81-66CB5A6DEA15}" presName="Name0" presStyleCnt="0">
        <dgm:presLayoutVars>
          <dgm:chMax val="7"/>
          <dgm:chPref val="7"/>
          <dgm:dir/>
        </dgm:presLayoutVars>
      </dgm:prSet>
      <dgm:spPr/>
    </dgm:pt>
    <dgm:pt modelId="{9528964E-96C4-4542-A839-7E2085143C95}" type="pres">
      <dgm:prSet presAssocID="{225FC841-E173-4CCE-BE81-66CB5A6DEA15}" presName="Name1" presStyleCnt="0"/>
      <dgm:spPr/>
    </dgm:pt>
    <dgm:pt modelId="{1528EA45-A2B1-4F57-BBCD-2879D4A0F86B}" type="pres">
      <dgm:prSet presAssocID="{225FC841-E173-4CCE-BE81-66CB5A6DEA15}" presName="cycle" presStyleCnt="0"/>
      <dgm:spPr/>
    </dgm:pt>
    <dgm:pt modelId="{679749A5-1FE6-421A-A1BC-806986ABBEBD}" type="pres">
      <dgm:prSet presAssocID="{225FC841-E173-4CCE-BE81-66CB5A6DEA15}" presName="srcNode" presStyleLbl="node1" presStyleIdx="0" presStyleCnt="1"/>
      <dgm:spPr/>
    </dgm:pt>
    <dgm:pt modelId="{5F73155F-ED78-43EE-8409-DD3153BF98E1}" type="pres">
      <dgm:prSet presAssocID="{225FC841-E173-4CCE-BE81-66CB5A6DEA15}" presName="conn" presStyleLbl="parChTrans1D2" presStyleIdx="0" presStyleCnt="1"/>
      <dgm:spPr/>
    </dgm:pt>
    <dgm:pt modelId="{EC07C813-1326-42C4-B909-BAA59B623140}" type="pres">
      <dgm:prSet presAssocID="{225FC841-E173-4CCE-BE81-66CB5A6DEA15}" presName="extraNode" presStyleLbl="node1" presStyleIdx="0" presStyleCnt="1"/>
      <dgm:spPr/>
    </dgm:pt>
    <dgm:pt modelId="{3EE7CFF8-E67D-4586-9921-B942C730F3D3}" type="pres">
      <dgm:prSet presAssocID="{225FC841-E173-4CCE-BE81-66CB5A6DEA15}" presName="dstNode" presStyleLbl="node1" presStyleIdx="0" presStyleCnt="1"/>
      <dgm:spPr/>
    </dgm:pt>
    <dgm:pt modelId="{3D9DD7D4-5CE6-48AC-9245-E0E575CFFB0B}" type="pres">
      <dgm:prSet presAssocID="{5447DAE2-5C29-463C-ADFA-0ACFF4D8D419}" presName="text_1" presStyleLbl="node1" presStyleIdx="0" presStyleCnt="1">
        <dgm:presLayoutVars>
          <dgm:bulletEnabled val="1"/>
        </dgm:presLayoutVars>
      </dgm:prSet>
      <dgm:spPr/>
    </dgm:pt>
    <dgm:pt modelId="{D81294F4-D693-4DDE-9641-04892172AE33}" type="pres">
      <dgm:prSet presAssocID="{5447DAE2-5C29-463C-ADFA-0ACFF4D8D419}" presName="accent_1" presStyleCnt="0"/>
      <dgm:spPr/>
    </dgm:pt>
    <dgm:pt modelId="{5954EC3B-D627-4D61-B083-64DB7D724602}" type="pres">
      <dgm:prSet presAssocID="{5447DAE2-5C29-463C-ADFA-0ACFF4D8D419}" presName="accentRepeatNode" presStyleLbl="solidFgAcc1" presStyleIdx="0" presStyleCnt="1"/>
      <dgm:spPr>
        <a:ln>
          <a:solidFill>
            <a:srgbClr val="6AAB3C"/>
          </a:solidFill>
        </a:ln>
      </dgm:spPr>
    </dgm:pt>
  </dgm:ptLst>
  <dgm:cxnLst>
    <dgm:cxn modelId="{520E5F20-8E1E-447B-BED1-07A8B2548737}" type="presOf" srcId="{54D25352-00AC-4FE3-B6B4-1C2977963985}" destId="{5F73155F-ED78-43EE-8409-DD3153BF98E1}" srcOrd="0" destOrd="0" presId="urn:microsoft.com/office/officeart/2008/layout/VerticalCurvedList"/>
    <dgm:cxn modelId="{14DB7464-F264-43FB-9EBF-5EBD8ABE0F95}" type="presOf" srcId="{225FC841-E173-4CCE-BE81-66CB5A6DEA15}" destId="{47588C10-AB67-4300-A59E-36B7F7228201}" srcOrd="0" destOrd="0" presId="urn:microsoft.com/office/officeart/2008/layout/VerticalCurvedList"/>
    <dgm:cxn modelId="{4AB60DB5-3D8D-41CB-A65F-4F0A87A42F1C}" type="presOf" srcId="{5447DAE2-5C29-463C-ADFA-0ACFF4D8D419}" destId="{3D9DD7D4-5CE6-48AC-9245-E0E575CFFB0B}" srcOrd="0" destOrd="0" presId="urn:microsoft.com/office/officeart/2008/layout/VerticalCurvedList"/>
    <dgm:cxn modelId="{04174FE3-B328-4C41-A3C2-CA8DD88BF126}" srcId="{225FC841-E173-4CCE-BE81-66CB5A6DEA15}" destId="{5447DAE2-5C29-463C-ADFA-0ACFF4D8D419}" srcOrd="0" destOrd="0" parTransId="{B802204D-7DBF-4192-90C9-83DDC4F2DC27}" sibTransId="{54D25352-00AC-4FE3-B6B4-1C2977963985}"/>
    <dgm:cxn modelId="{03453A4D-ABDC-44B4-8DAB-F0D7C3528766}" type="presParOf" srcId="{47588C10-AB67-4300-A59E-36B7F7228201}" destId="{9528964E-96C4-4542-A839-7E2085143C95}" srcOrd="0" destOrd="0" presId="urn:microsoft.com/office/officeart/2008/layout/VerticalCurvedList"/>
    <dgm:cxn modelId="{FAF54390-60C5-4F06-8F77-0DAD6E0E93B8}" type="presParOf" srcId="{9528964E-96C4-4542-A839-7E2085143C95}" destId="{1528EA45-A2B1-4F57-BBCD-2879D4A0F86B}" srcOrd="0" destOrd="0" presId="urn:microsoft.com/office/officeart/2008/layout/VerticalCurvedList"/>
    <dgm:cxn modelId="{56E85B0A-7825-4799-9670-5E906B17265C}" type="presParOf" srcId="{1528EA45-A2B1-4F57-BBCD-2879D4A0F86B}" destId="{679749A5-1FE6-421A-A1BC-806986ABBEBD}" srcOrd="0" destOrd="0" presId="urn:microsoft.com/office/officeart/2008/layout/VerticalCurvedList"/>
    <dgm:cxn modelId="{2F0CD509-02CB-4110-BBF5-241732A3413A}" type="presParOf" srcId="{1528EA45-A2B1-4F57-BBCD-2879D4A0F86B}" destId="{5F73155F-ED78-43EE-8409-DD3153BF98E1}" srcOrd="1" destOrd="0" presId="urn:microsoft.com/office/officeart/2008/layout/VerticalCurvedList"/>
    <dgm:cxn modelId="{4A639F36-819C-40DC-90A4-CC625B04EA88}" type="presParOf" srcId="{1528EA45-A2B1-4F57-BBCD-2879D4A0F86B}" destId="{EC07C813-1326-42C4-B909-BAA59B623140}" srcOrd="2" destOrd="0" presId="urn:microsoft.com/office/officeart/2008/layout/VerticalCurvedList"/>
    <dgm:cxn modelId="{F68EF7EA-FE7D-441E-907C-EFFCCABA5748}" type="presParOf" srcId="{1528EA45-A2B1-4F57-BBCD-2879D4A0F86B}" destId="{3EE7CFF8-E67D-4586-9921-B942C730F3D3}" srcOrd="3" destOrd="0" presId="urn:microsoft.com/office/officeart/2008/layout/VerticalCurvedList"/>
    <dgm:cxn modelId="{25CBED29-6D2D-437A-AB6B-FE3BDD91FF7E}" type="presParOf" srcId="{9528964E-96C4-4542-A839-7E2085143C95}" destId="{3D9DD7D4-5CE6-48AC-9245-E0E575CFFB0B}" srcOrd="1" destOrd="0" presId="urn:microsoft.com/office/officeart/2008/layout/VerticalCurvedList"/>
    <dgm:cxn modelId="{373D358B-3E5C-4684-8F91-9CFABDFC4300}" type="presParOf" srcId="{9528964E-96C4-4542-A839-7E2085143C95}" destId="{D81294F4-D693-4DDE-9641-04892172AE33}" srcOrd="2" destOrd="0" presId="urn:microsoft.com/office/officeart/2008/layout/VerticalCurvedList"/>
    <dgm:cxn modelId="{EA965947-3605-4787-AA3E-30A02A9CE009}" type="presParOf" srcId="{D81294F4-D693-4DDE-9641-04892172AE33}" destId="{5954EC3B-D627-4D61-B083-64DB7D72460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E3F77-A71E-4F03-AEE2-540FE96167F2}">
      <dsp:nvSpPr>
        <dsp:cNvPr id="0" name=""/>
        <dsp:cNvSpPr/>
      </dsp:nvSpPr>
      <dsp:spPr>
        <a:xfrm>
          <a:off x="-1586585" y="-272932"/>
          <a:ext cx="2101288" cy="2101288"/>
        </a:xfrm>
        <a:prstGeom prst="blockArc">
          <a:avLst>
            <a:gd name="adj1" fmla="val 18900000"/>
            <a:gd name="adj2" fmla="val 2700000"/>
            <a:gd name="adj3" fmla="val 102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58BC6-6E6F-4D50-8F2E-9345BF5AE580}">
      <dsp:nvSpPr>
        <dsp:cNvPr id="0" name=""/>
        <dsp:cNvSpPr/>
      </dsp:nvSpPr>
      <dsp:spPr>
        <a:xfrm>
          <a:off x="551401" y="396341"/>
          <a:ext cx="6333549" cy="762739"/>
        </a:xfrm>
        <a:prstGeom prst="rect">
          <a:avLst/>
        </a:prstGeom>
        <a:solidFill>
          <a:srgbClr val="5B9DDB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73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 dirty="0"/>
            <a:t>ZERO CONDITIONAL</a:t>
          </a:r>
          <a:endParaRPr lang="en-GB" sz="4000" kern="1200" dirty="0"/>
        </a:p>
      </dsp:txBody>
      <dsp:txXfrm>
        <a:off x="551401" y="396341"/>
        <a:ext cx="6333549" cy="762739"/>
      </dsp:txXfrm>
    </dsp:sp>
    <dsp:sp modelId="{BD6FBD27-546E-415D-8580-C5DC6163BA98}">
      <dsp:nvSpPr>
        <dsp:cNvPr id="0" name=""/>
        <dsp:cNvSpPr/>
      </dsp:nvSpPr>
      <dsp:spPr>
        <a:xfrm>
          <a:off x="24896" y="300999"/>
          <a:ext cx="953424" cy="9534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83651-9C27-47BF-8A8F-2071C2F9CA1D}">
      <dsp:nvSpPr>
        <dsp:cNvPr id="0" name=""/>
        <dsp:cNvSpPr/>
      </dsp:nvSpPr>
      <dsp:spPr>
        <a:xfrm>
          <a:off x="678692" y="256"/>
          <a:ext cx="1295077" cy="1295077"/>
        </a:xfrm>
        <a:prstGeom prst="ellipse">
          <a:avLst/>
        </a:prstGeom>
        <a:solidFill>
          <a:srgbClr val="6AAC3D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IF/WHEN</a:t>
          </a:r>
          <a:endParaRPr lang="en-GB" sz="1800" kern="1200" dirty="0"/>
        </a:p>
      </dsp:txBody>
      <dsp:txXfrm>
        <a:off x="868352" y="189916"/>
        <a:ext cx="915757" cy="915757"/>
      </dsp:txXfrm>
    </dsp:sp>
    <dsp:sp modelId="{2FC2211B-260B-42D3-8B0A-465F7E29F731}">
      <dsp:nvSpPr>
        <dsp:cNvPr id="0" name=""/>
        <dsp:cNvSpPr/>
      </dsp:nvSpPr>
      <dsp:spPr>
        <a:xfrm>
          <a:off x="2078929" y="272222"/>
          <a:ext cx="751144" cy="751144"/>
        </a:xfrm>
        <a:prstGeom prst="mathPlus">
          <a:avLst/>
        </a:prstGeom>
        <a:solidFill>
          <a:srgbClr val="6AAC3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2178493" y="559459"/>
        <a:ext cx="552016" cy="176670"/>
      </dsp:txXfrm>
    </dsp:sp>
    <dsp:sp modelId="{37ED46B4-0424-40E0-A963-A582A878C249}">
      <dsp:nvSpPr>
        <dsp:cNvPr id="0" name=""/>
        <dsp:cNvSpPr/>
      </dsp:nvSpPr>
      <dsp:spPr>
        <a:xfrm>
          <a:off x="2935234" y="256"/>
          <a:ext cx="1295077" cy="1295077"/>
        </a:xfrm>
        <a:prstGeom prst="ellipse">
          <a:avLst/>
        </a:prstGeom>
        <a:solidFill>
          <a:srgbClr val="6AAC3D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PAST PERFECT SIMPLE</a:t>
          </a:r>
          <a:endParaRPr lang="en-GB" sz="1800" kern="1200" dirty="0"/>
        </a:p>
      </dsp:txBody>
      <dsp:txXfrm>
        <a:off x="3124894" y="189916"/>
        <a:ext cx="915757" cy="915757"/>
      </dsp:txXfrm>
    </dsp:sp>
    <dsp:sp modelId="{3BD9F0B6-774D-401E-A292-80BF16D0F74A}">
      <dsp:nvSpPr>
        <dsp:cNvPr id="0" name=""/>
        <dsp:cNvSpPr/>
      </dsp:nvSpPr>
      <dsp:spPr>
        <a:xfrm>
          <a:off x="4335472" y="272222"/>
          <a:ext cx="751144" cy="751144"/>
        </a:xfrm>
        <a:prstGeom prst="mathPlus">
          <a:avLst/>
        </a:prstGeom>
        <a:solidFill>
          <a:srgbClr val="6AAC3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4435036" y="559459"/>
        <a:ext cx="552016" cy="176670"/>
      </dsp:txXfrm>
    </dsp:sp>
    <dsp:sp modelId="{BBDF8E83-16A7-41BC-B09A-98CEB5C9F638}">
      <dsp:nvSpPr>
        <dsp:cNvPr id="0" name=""/>
        <dsp:cNvSpPr/>
      </dsp:nvSpPr>
      <dsp:spPr>
        <a:xfrm>
          <a:off x="5191777" y="256"/>
          <a:ext cx="1295077" cy="1295077"/>
        </a:xfrm>
        <a:prstGeom prst="ellipse">
          <a:avLst/>
        </a:prstGeom>
        <a:solidFill>
          <a:srgbClr val="6AAC3D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(,)</a:t>
          </a:r>
          <a:endParaRPr lang="en-GB" sz="1800" kern="1200" dirty="0"/>
        </a:p>
      </dsp:txBody>
      <dsp:txXfrm>
        <a:off x="5381437" y="189916"/>
        <a:ext cx="915757" cy="915757"/>
      </dsp:txXfrm>
    </dsp:sp>
    <dsp:sp modelId="{470A85B5-F773-4D73-8EC2-5D992C90DAFF}">
      <dsp:nvSpPr>
        <dsp:cNvPr id="0" name=""/>
        <dsp:cNvSpPr/>
      </dsp:nvSpPr>
      <dsp:spPr>
        <a:xfrm>
          <a:off x="6592015" y="272222"/>
          <a:ext cx="751144" cy="751144"/>
        </a:xfrm>
        <a:prstGeom prst="mathPlus">
          <a:avLst/>
        </a:prstGeom>
        <a:solidFill>
          <a:srgbClr val="6AAC3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6691579" y="559459"/>
        <a:ext cx="552016" cy="176670"/>
      </dsp:txXfrm>
    </dsp:sp>
    <dsp:sp modelId="{9B992ADE-DD66-4531-A8DD-165C5EE09916}">
      <dsp:nvSpPr>
        <dsp:cNvPr id="0" name=""/>
        <dsp:cNvSpPr/>
      </dsp:nvSpPr>
      <dsp:spPr>
        <a:xfrm>
          <a:off x="7448320" y="256"/>
          <a:ext cx="1295077" cy="1295077"/>
        </a:xfrm>
        <a:prstGeom prst="ellipse">
          <a:avLst/>
        </a:prstGeom>
        <a:solidFill>
          <a:srgbClr val="6AAC3D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WOULD </a:t>
          </a:r>
          <a:endParaRPr lang="en-GB" sz="1800" kern="1200" dirty="0"/>
        </a:p>
      </dsp:txBody>
      <dsp:txXfrm>
        <a:off x="7637980" y="189916"/>
        <a:ext cx="915757" cy="9157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83651-9C27-47BF-8A8F-2071C2F9CA1D}">
      <dsp:nvSpPr>
        <dsp:cNvPr id="0" name=""/>
        <dsp:cNvSpPr/>
      </dsp:nvSpPr>
      <dsp:spPr>
        <a:xfrm>
          <a:off x="678692" y="256"/>
          <a:ext cx="1295077" cy="1295077"/>
        </a:xfrm>
        <a:prstGeom prst="ellipse">
          <a:avLst/>
        </a:prstGeom>
        <a:solidFill>
          <a:srgbClr val="6AAC3D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IF/WHEN</a:t>
          </a:r>
          <a:endParaRPr lang="en-GB" sz="1800" kern="1200" dirty="0"/>
        </a:p>
      </dsp:txBody>
      <dsp:txXfrm>
        <a:off x="868352" y="189916"/>
        <a:ext cx="915757" cy="915757"/>
      </dsp:txXfrm>
    </dsp:sp>
    <dsp:sp modelId="{2FC2211B-260B-42D3-8B0A-465F7E29F731}">
      <dsp:nvSpPr>
        <dsp:cNvPr id="0" name=""/>
        <dsp:cNvSpPr/>
      </dsp:nvSpPr>
      <dsp:spPr>
        <a:xfrm>
          <a:off x="2078929" y="272222"/>
          <a:ext cx="751144" cy="751144"/>
        </a:xfrm>
        <a:prstGeom prst="mathPlus">
          <a:avLst/>
        </a:prstGeom>
        <a:solidFill>
          <a:srgbClr val="6AAC3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2178493" y="559459"/>
        <a:ext cx="552016" cy="176670"/>
      </dsp:txXfrm>
    </dsp:sp>
    <dsp:sp modelId="{37ED46B4-0424-40E0-A963-A582A878C249}">
      <dsp:nvSpPr>
        <dsp:cNvPr id="0" name=""/>
        <dsp:cNvSpPr/>
      </dsp:nvSpPr>
      <dsp:spPr>
        <a:xfrm>
          <a:off x="2935234" y="256"/>
          <a:ext cx="1295077" cy="1295077"/>
        </a:xfrm>
        <a:prstGeom prst="ellipse">
          <a:avLst/>
        </a:prstGeom>
        <a:solidFill>
          <a:srgbClr val="6AAC3D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PAST  SIMPLE</a:t>
          </a:r>
          <a:endParaRPr lang="en-GB" sz="1800" kern="1200" dirty="0"/>
        </a:p>
      </dsp:txBody>
      <dsp:txXfrm>
        <a:off x="3124894" y="189916"/>
        <a:ext cx="915757" cy="915757"/>
      </dsp:txXfrm>
    </dsp:sp>
    <dsp:sp modelId="{3BD9F0B6-774D-401E-A292-80BF16D0F74A}">
      <dsp:nvSpPr>
        <dsp:cNvPr id="0" name=""/>
        <dsp:cNvSpPr/>
      </dsp:nvSpPr>
      <dsp:spPr>
        <a:xfrm>
          <a:off x="4335472" y="272222"/>
          <a:ext cx="751144" cy="751144"/>
        </a:xfrm>
        <a:prstGeom prst="mathPlus">
          <a:avLst/>
        </a:prstGeom>
        <a:solidFill>
          <a:srgbClr val="6AAC3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4435036" y="559459"/>
        <a:ext cx="552016" cy="176670"/>
      </dsp:txXfrm>
    </dsp:sp>
    <dsp:sp modelId="{BBDF8E83-16A7-41BC-B09A-98CEB5C9F638}">
      <dsp:nvSpPr>
        <dsp:cNvPr id="0" name=""/>
        <dsp:cNvSpPr/>
      </dsp:nvSpPr>
      <dsp:spPr>
        <a:xfrm>
          <a:off x="5191777" y="256"/>
          <a:ext cx="1295077" cy="1295077"/>
        </a:xfrm>
        <a:prstGeom prst="ellipse">
          <a:avLst/>
        </a:prstGeom>
        <a:solidFill>
          <a:srgbClr val="6AAC3D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(,)</a:t>
          </a:r>
          <a:endParaRPr lang="en-GB" sz="1800" kern="1200" dirty="0"/>
        </a:p>
      </dsp:txBody>
      <dsp:txXfrm>
        <a:off x="5381437" y="189916"/>
        <a:ext cx="915757" cy="915757"/>
      </dsp:txXfrm>
    </dsp:sp>
    <dsp:sp modelId="{470A85B5-F773-4D73-8EC2-5D992C90DAFF}">
      <dsp:nvSpPr>
        <dsp:cNvPr id="0" name=""/>
        <dsp:cNvSpPr/>
      </dsp:nvSpPr>
      <dsp:spPr>
        <a:xfrm>
          <a:off x="6592015" y="272222"/>
          <a:ext cx="751144" cy="751144"/>
        </a:xfrm>
        <a:prstGeom prst="mathPlus">
          <a:avLst/>
        </a:prstGeom>
        <a:solidFill>
          <a:srgbClr val="6AAC3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6691579" y="559459"/>
        <a:ext cx="552016" cy="176670"/>
      </dsp:txXfrm>
    </dsp:sp>
    <dsp:sp modelId="{9B992ADE-DD66-4531-A8DD-165C5EE09916}">
      <dsp:nvSpPr>
        <dsp:cNvPr id="0" name=""/>
        <dsp:cNvSpPr/>
      </dsp:nvSpPr>
      <dsp:spPr>
        <a:xfrm>
          <a:off x="7448320" y="256"/>
          <a:ext cx="1295077" cy="1295077"/>
        </a:xfrm>
        <a:prstGeom prst="ellipse">
          <a:avLst/>
        </a:prstGeom>
        <a:solidFill>
          <a:srgbClr val="6AAC3D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WOULD HAVE </a:t>
          </a:r>
          <a:endParaRPr lang="en-GB" sz="1800" kern="1200" dirty="0"/>
        </a:p>
      </dsp:txBody>
      <dsp:txXfrm>
        <a:off x="7637980" y="189916"/>
        <a:ext cx="915757" cy="9157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83651-9C27-47BF-8A8F-2071C2F9CA1D}">
      <dsp:nvSpPr>
        <dsp:cNvPr id="0" name=""/>
        <dsp:cNvSpPr/>
      </dsp:nvSpPr>
      <dsp:spPr>
        <a:xfrm>
          <a:off x="6226" y="7078"/>
          <a:ext cx="1729800" cy="1729800"/>
        </a:xfrm>
        <a:prstGeom prst="ellipse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IF/WHEN</a:t>
          </a:r>
          <a:endParaRPr lang="en-GB" sz="2400" kern="1200" dirty="0"/>
        </a:p>
      </dsp:txBody>
      <dsp:txXfrm>
        <a:off x="259549" y="260401"/>
        <a:ext cx="1223154" cy="1223154"/>
      </dsp:txXfrm>
    </dsp:sp>
    <dsp:sp modelId="{2FC2211B-260B-42D3-8B0A-465F7E29F731}">
      <dsp:nvSpPr>
        <dsp:cNvPr id="0" name=""/>
        <dsp:cNvSpPr/>
      </dsp:nvSpPr>
      <dsp:spPr>
        <a:xfrm>
          <a:off x="1876486" y="370336"/>
          <a:ext cx="1003284" cy="1003284"/>
        </a:xfrm>
        <a:prstGeom prst="mathPlus">
          <a:avLst/>
        </a:prstGeom>
        <a:solidFill>
          <a:srgbClr val="5B9BD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2009471" y="753992"/>
        <a:ext cx="737314" cy="235972"/>
      </dsp:txXfrm>
    </dsp:sp>
    <dsp:sp modelId="{37ED46B4-0424-40E0-A963-A582A878C249}">
      <dsp:nvSpPr>
        <dsp:cNvPr id="0" name=""/>
        <dsp:cNvSpPr/>
      </dsp:nvSpPr>
      <dsp:spPr>
        <a:xfrm>
          <a:off x="3020230" y="7078"/>
          <a:ext cx="1729800" cy="1729800"/>
        </a:xfrm>
        <a:prstGeom prst="ellipse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PRESENT SIMPLE</a:t>
          </a:r>
          <a:endParaRPr lang="en-GB" sz="2400" kern="1200" dirty="0"/>
        </a:p>
      </dsp:txBody>
      <dsp:txXfrm>
        <a:off x="3273553" y="260401"/>
        <a:ext cx="1223154" cy="1223154"/>
      </dsp:txXfrm>
    </dsp:sp>
    <dsp:sp modelId="{3BD9F0B6-774D-401E-A292-80BF16D0F74A}">
      <dsp:nvSpPr>
        <dsp:cNvPr id="0" name=""/>
        <dsp:cNvSpPr/>
      </dsp:nvSpPr>
      <dsp:spPr>
        <a:xfrm>
          <a:off x="4890489" y="370336"/>
          <a:ext cx="1003284" cy="1003284"/>
        </a:xfrm>
        <a:prstGeom prst="mathPlus">
          <a:avLst/>
        </a:prstGeom>
        <a:solidFill>
          <a:srgbClr val="5B9BD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5023474" y="753992"/>
        <a:ext cx="737314" cy="235972"/>
      </dsp:txXfrm>
    </dsp:sp>
    <dsp:sp modelId="{BBDF8E83-16A7-41BC-B09A-98CEB5C9F638}">
      <dsp:nvSpPr>
        <dsp:cNvPr id="0" name=""/>
        <dsp:cNvSpPr/>
      </dsp:nvSpPr>
      <dsp:spPr>
        <a:xfrm>
          <a:off x="6034233" y="7078"/>
          <a:ext cx="1729800" cy="1729800"/>
        </a:xfrm>
        <a:prstGeom prst="ellipse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(,)</a:t>
          </a:r>
          <a:endParaRPr lang="en-GB" sz="2400" kern="1200" dirty="0"/>
        </a:p>
      </dsp:txBody>
      <dsp:txXfrm>
        <a:off x="6287556" y="260401"/>
        <a:ext cx="1223154" cy="1223154"/>
      </dsp:txXfrm>
    </dsp:sp>
    <dsp:sp modelId="{470A85B5-F773-4D73-8EC2-5D992C90DAFF}">
      <dsp:nvSpPr>
        <dsp:cNvPr id="0" name=""/>
        <dsp:cNvSpPr/>
      </dsp:nvSpPr>
      <dsp:spPr>
        <a:xfrm>
          <a:off x="7904493" y="370336"/>
          <a:ext cx="1003284" cy="1003284"/>
        </a:xfrm>
        <a:prstGeom prst="mathPlus">
          <a:avLst/>
        </a:prstGeom>
        <a:solidFill>
          <a:srgbClr val="5A9BD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8037478" y="753992"/>
        <a:ext cx="737314" cy="235972"/>
      </dsp:txXfrm>
    </dsp:sp>
    <dsp:sp modelId="{9B992ADE-DD66-4531-A8DD-165C5EE09916}">
      <dsp:nvSpPr>
        <dsp:cNvPr id="0" name=""/>
        <dsp:cNvSpPr/>
      </dsp:nvSpPr>
      <dsp:spPr>
        <a:xfrm>
          <a:off x="9048237" y="7078"/>
          <a:ext cx="1729800" cy="1729800"/>
        </a:xfrm>
        <a:prstGeom prst="ellipse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PRESENT SIMPLE</a:t>
          </a:r>
          <a:endParaRPr lang="en-GB" sz="2400" kern="1200" dirty="0"/>
        </a:p>
      </dsp:txBody>
      <dsp:txXfrm>
        <a:off x="9301560" y="260401"/>
        <a:ext cx="1223154" cy="1223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E3F77-A71E-4F03-AEE2-540FE96167F2}">
      <dsp:nvSpPr>
        <dsp:cNvPr id="0" name=""/>
        <dsp:cNvSpPr/>
      </dsp:nvSpPr>
      <dsp:spPr>
        <a:xfrm>
          <a:off x="-1586585" y="-272932"/>
          <a:ext cx="2101288" cy="2101288"/>
        </a:xfrm>
        <a:prstGeom prst="blockArc">
          <a:avLst>
            <a:gd name="adj1" fmla="val 18900000"/>
            <a:gd name="adj2" fmla="val 2700000"/>
            <a:gd name="adj3" fmla="val 1028"/>
          </a:avLst>
        </a:prstGeom>
        <a:noFill/>
        <a:ln w="12700" cap="flat" cmpd="sng" algn="ctr">
          <a:solidFill>
            <a:srgbClr val="4CD0D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58BC6-6E6F-4D50-8F2E-9345BF5AE580}">
      <dsp:nvSpPr>
        <dsp:cNvPr id="0" name=""/>
        <dsp:cNvSpPr/>
      </dsp:nvSpPr>
      <dsp:spPr>
        <a:xfrm>
          <a:off x="551401" y="396341"/>
          <a:ext cx="6333549" cy="762739"/>
        </a:xfrm>
        <a:prstGeom prst="rect">
          <a:avLst/>
        </a:prstGeom>
        <a:solidFill>
          <a:srgbClr val="4CD0D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73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 dirty="0"/>
            <a:t>FIRST CONDITIONAL</a:t>
          </a:r>
          <a:endParaRPr lang="en-GB" sz="4000" kern="1200" dirty="0"/>
        </a:p>
      </dsp:txBody>
      <dsp:txXfrm>
        <a:off x="551401" y="396341"/>
        <a:ext cx="6333549" cy="762739"/>
      </dsp:txXfrm>
    </dsp:sp>
    <dsp:sp modelId="{BD6FBD27-546E-415D-8580-C5DC6163BA98}">
      <dsp:nvSpPr>
        <dsp:cNvPr id="0" name=""/>
        <dsp:cNvSpPr/>
      </dsp:nvSpPr>
      <dsp:spPr>
        <a:xfrm>
          <a:off x="24896" y="300999"/>
          <a:ext cx="953424" cy="9534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4CD0D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83651-9C27-47BF-8A8F-2071C2F9CA1D}">
      <dsp:nvSpPr>
        <dsp:cNvPr id="0" name=""/>
        <dsp:cNvSpPr/>
      </dsp:nvSpPr>
      <dsp:spPr>
        <a:xfrm>
          <a:off x="6226" y="7078"/>
          <a:ext cx="1729800" cy="1729800"/>
        </a:xfrm>
        <a:prstGeom prst="ellipse">
          <a:avLst/>
        </a:prstGeom>
        <a:solidFill>
          <a:srgbClr val="4CD0D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IF/WHEN</a:t>
          </a:r>
          <a:endParaRPr lang="en-GB" sz="2400" kern="1200" dirty="0"/>
        </a:p>
      </dsp:txBody>
      <dsp:txXfrm>
        <a:off x="259549" y="260401"/>
        <a:ext cx="1223154" cy="1223154"/>
      </dsp:txXfrm>
    </dsp:sp>
    <dsp:sp modelId="{2FC2211B-260B-42D3-8B0A-465F7E29F731}">
      <dsp:nvSpPr>
        <dsp:cNvPr id="0" name=""/>
        <dsp:cNvSpPr/>
      </dsp:nvSpPr>
      <dsp:spPr>
        <a:xfrm>
          <a:off x="1876486" y="370336"/>
          <a:ext cx="1003284" cy="1003284"/>
        </a:xfrm>
        <a:prstGeom prst="mathPlus">
          <a:avLst/>
        </a:prstGeom>
        <a:solidFill>
          <a:srgbClr val="4CD0D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2009471" y="753992"/>
        <a:ext cx="737314" cy="235972"/>
      </dsp:txXfrm>
    </dsp:sp>
    <dsp:sp modelId="{37ED46B4-0424-40E0-A963-A582A878C249}">
      <dsp:nvSpPr>
        <dsp:cNvPr id="0" name=""/>
        <dsp:cNvSpPr/>
      </dsp:nvSpPr>
      <dsp:spPr>
        <a:xfrm>
          <a:off x="3020230" y="7078"/>
          <a:ext cx="1729800" cy="1729800"/>
        </a:xfrm>
        <a:prstGeom prst="ellipse">
          <a:avLst/>
        </a:prstGeom>
        <a:solidFill>
          <a:srgbClr val="4CD0D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PRESENT SIMPLE</a:t>
          </a:r>
          <a:endParaRPr lang="en-GB" sz="2400" kern="1200" dirty="0"/>
        </a:p>
      </dsp:txBody>
      <dsp:txXfrm>
        <a:off x="3273553" y="260401"/>
        <a:ext cx="1223154" cy="1223154"/>
      </dsp:txXfrm>
    </dsp:sp>
    <dsp:sp modelId="{3BD9F0B6-774D-401E-A292-80BF16D0F74A}">
      <dsp:nvSpPr>
        <dsp:cNvPr id="0" name=""/>
        <dsp:cNvSpPr/>
      </dsp:nvSpPr>
      <dsp:spPr>
        <a:xfrm>
          <a:off x="4890489" y="370336"/>
          <a:ext cx="1003284" cy="1003284"/>
        </a:xfrm>
        <a:prstGeom prst="mathPlus">
          <a:avLst/>
        </a:prstGeom>
        <a:solidFill>
          <a:srgbClr val="4CD0D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5023474" y="753992"/>
        <a:ext cx="737314" cy="235972"/>
      </dsp:txXfrm>
    </dsp:sp>
    <dsp:sp modelId="{BBDF8E83-16A7-41BC-B09A-98CEB5C9F638}">
      <dsp:nvSpPr>
        <dsp:cNvPr id="0" name=""/>
        <dsp:cNvSpPr/>
      </dsp:nvSpPr>
      <dsp:spPr>
        <a:xfrm>
          <a:off x="6034233" y="7078"/>
          <a:ext cx="1729800" cy="1729800"/>
        </a:xfrm>
        <a:prstGeom prst="ellipse">
          <a:avLst/>
        </a:prstGeom>
        <a:solidFill>
          <a:srgbClr val="4CD0D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(,)</a:t>
          </a:r>
          <a:endParaRPr lang="en-GB" sz="2400" kern="1200" dirty="0"/>
        </a:p>
      </dsp:txBody>
      <dsp:txXfrm>
        <a:off x="6287556" y="260401"/>
        <a:ext cx="1223154" cy="1223154"/>
      </dsp:txXfrm>
    </dsp:sp>
    <dsp:sp modelId="{470A85B5-F773-4D73-8EC2-5D992C90DAFF}">
      <dsp:nvSpPr>
        <dsp:cNvPr id="0" name=""/>
        <dsp:cNvSpPr/>
      </dsp:nvSpPr>
      <dsp:spPr>
        <a:xfrm>
          <a:off x="7904493" y="370336"/>
          <a:ext cx="1003284" cy="1003284"/>
        </a:xfrm>
        <a:prstGeom prst="mathPlus">
          <a:avLst/>
        </a:prstGeom>
        <a:solidFill>
          <a:srgbClr val="4CD0D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8037478" y="753992"/>
        <a:ext cx="737314" cy="235972"/>
      </dsp:txXfrm>
    </dsp:sp>
    <dsp:sp modelId="{9B992ADE-DD66-4531-A8DD-165C5EE09916}">
      <dsp:nvSpPr>
        <dsp:cNvPr id="0" name=""/>
        <dsp:cNvSpPr/>
      </dsp:nvSpPr>
      <dsp:spPr>
        <a:xfrm>
          <a:off x="9048237" y="7078"/>
          <a:ext cx="1729800" cy="1729800"/>
        </a:xfrm>
        <a:prstGeom prst="ellipse">
          <a:avLst/>
        </a:prstGeom>
        <a:solidFill>
          <a:srgbClr val="4CD0D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FUTURE SIMPLE</a:t>
          </a:r>
          <a:endParaRPr lang="en-GB" sz="2400" kern="1200" dirty="0"/>
        </a:p>
      </dsp:txBody>
      <dsp:txXfrm>
        <a:off x="9301560" y="260401"/>
        <a:ext cx="1223154" cy="12231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217629-B381-4CB3-B4AE-B4A7D8DF2F20}">
      <dsp:nvSpPr>
        <dsp:cNvPr id="0" name=""/>
        <dsp:cNvSpPr/>
      </dsp:nvSpPr>
      <dsp:spPr>
        <a:xfrm>
          <a:off x="-1741307" y="-294558"/>
          <a:ext cx="2270268" cy="2270268"/>
        </a:xfrm>
        <a:prstGeom prst="blockArc">
          <a:avLst>
            <a:gd name="adj1" fmla="val 18900000"/>
            <a:gd name="adj2" fmla="val 2700000"/>
            <a:gd name="adj3" fmla="val 951"/>
          </a:avLst>
        </a:prstGeom>
        <a:noFill/>
        <a:ln w="12700" cap="flat" cmpd="sng" algn="ctr">
          <a:solidFill>
            <a:srgbClr val="47CB8E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F298E-2F32-4153-8F8E-57978E2797ED}">
      <dsp:nvSpPr>
        <dsp:cNvPr id="0" name=""/>
        <dsp:cNvSpPr/>
      </dsp:nvSpPr>
      <dsp:spPr>
        <a:xfrm>
          <a:off x="515243" y="428381"/>
          <a:ext cx="6950785" cy="824389"/>
        </a:xfrm>
        <a:prstGeom prst="rect">
          <a:avLst/>
        </a:prstGeom>
        <a:solidFill>
          <a:srgbClr val="47CB8E"/>
        </a:solidFill>
        <a:ln>
          <a:solidFill>
            <a:srgbClr val="47CB8E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7207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300" kern="1200" dirty="0"/>
            <a:t>SECOND CONDITIONAL</a:t>
          </a:r>
          <a:endParaRPr lang="en-GB" sz="4300" kern="1200" dirty="0"/>
        </a:p>
      </dsp:txBody>
      <dsp:txXfrm>
        <a:off x="515243" y="428381"/>
        <a:ext cx="6950785" cy="824389"/>
      </dsp:txXfrm>
    </dsp:sp>
    <dsp:sp modelId="{8BD150D8-589A-4AA1-951B-49502D606429}">
      <dsp:nvSpPr>
        <dsp:cNvPr id="0" name=""/>
        <dsp:cNvSpPr/>
      </dsp:nvSpPr>
      <dsp:spPr>
        <a:xfrm>
          <a:off x="0" y="325332"/>
          <a:ext cx="1030486" cy="10304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47CB8E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83651-9C27-47BF-8A8F-2071C2F9CA1D}">
      <dsp:nvSpPr>
        <dsp:cNvPr id="0" name=""/>
        <dsp:cNvSpPr/>
      </dsp:nvSpPr>
      <dsp:spPr>
        <a:xfrm>
          <a:off x="6226" y="7078"/>
          <a:ext cx="1729800" cy="1729800"/>
        </a:xfrm>
        <a:prstGeom prst="ellipse">
          <a:avLst/>
        </a:prstGeom>
        <a:solidFill>
          <a:srgbClr val="47CB8E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IF/WHEN</a:t>
          </a:r>
          <a:endParaRPr lang="en-GB" sz="2400" kern="1200" dirty="0"/>
        </a:p>
      </dsp:txBody>
      <dsp:txXfrm>
        <a:off x="259549" y="260401"/>
        <a:ext cx="1223154" cy="1223154"/>
      </dsp:txXfrm>
    </dsp:sp>
    <dsp:sp modelId="{2FC2211B-260B-42D3-8B0A-465F7E29F731}">
      <dsp:nvSpPr>
        <dsp:cNvPr id="0" name=""/>
        <dsp:cNvSpPr/>
      </dsp:nvSpPr>
      <dsp:spPr>
        <a:xfrm>
          <a:off x="1876486" y="370336"/>
          <a:ext cx="1003284" cy="1003284"/>
        </a:xfrm>
        <a:prstGeom prst="mathPlus">
          <a:avLst/>
        </a:prstGeom>
        <a:solidFill>
          <a:srgbClr val="47CB8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2009471" y="753992"/>
        <a:ext cx="737314" cy="235972"/>
      </dsp:txXfrm>
    </dsp:sp>
    <dsp:sp modelId="{37ED46B4-0424-40E0-A963-A582A878C249}">
      <dsp:nvSpPr>
        <dsp:cNvPr id="0" name=""/>
        <dsp:cNvSpPr/>
      </dsp:nvSpPr>
      <dsp:spPr>
        <a:xfrm>
          <a:off x="3020230" y="7078"/>
          <a:ext cx="1729800" cy="1729800"/>
        </a:xfrm>
        <a:prstGeom prst="ellipse">
          <a:avLst/>
        </a:prstGeom>
        <a:solidFill>
          <a:srgbClr val="47CB8E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PAST SIMPLE</a:t>
          </a:r>
          <a:endParaRPr lang="en-GB" sz="2400" kern="1200" dirty="0"/>
        </a:p>
      </dsp:txBody>
      <dsp:txXfrm>
        <a:off x="3273553" y="260401"/>
        <a:ext cx="1223154" cy="1223154"/>
      </dsp:txXfrm>
    </dsp:sp>
    <dsp:sp modelId="{3BD9F0B6-774D-401E-A292-80BF16D0F74A}">
      <dsp:nvSpPr>
        <dsp:cNvPr id="0" name=""/>
        <dsp:cNvSpPr/>
      </dsp:nvSpPr>
      <dsp:spPr>
        <a:xfrm>
          <a:off x="4890489" y="370336"/>
          <a:ext cx="1003284" cy="1003284"/>
        </a:xfrm>
        <a:prstGeom prst="mathPlus">
          <a:avLst/>
        </a:prstGeom>
        <a:solidFill>
          <a:srgbClr val="47CB8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5023474" y="753992"/>
        <a:ext cx="737314" cy="235972"/>
      </dsp:txXfrm>
    </dsp:sp>
    <dsp:sp modelId="{BBDF8E83-16A7-41BC-B09A-98CEB5C9F638}">
      <dsp:nvSpPr>
        <dsp:cNvPr id="0" name=""/>
        <dsp:cNvSpPr/>
      </dsp:nvSpPr>
      <dsp:spPr>
        <a:xfrm>
          <a:off x="6034233" y="7078"/>
          <a:ext cx="1729800" cy="1729800"/>
        </a:xfrm>
        <a:prstGeom prst="ellipse">
          <a:avLst/>
        </a:prstGeom>
        <a:solidFill>
          <a:srgbClr val="47CB8E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(,)</a:t>
          </a:r>
          <a:endParaRPr lang="en-GB" sz="2400" kern="1200" dirty="0"/>
        </a:p>
      </dsp:txBody>
      <dsp:txXfrm>
        <a:off x="6287556" y="260401"/>
        <a:ext cx="1223154" cy="1223154"/>
      </dsp:txXfrm>
    </dsp:sp>
    <dsp:sp modelId="{470A85B5-F773-4D73-8EC2-5D992C90DAFF}">
      <dsp:nvSpPr>
        <dsp:cNvPr id="0" name=""/>
        <dsp:cNvSpPr/>
      </dsp:nvSpPr>
      <dsp:spPr>
        <a:xfrm>
          <a:off x="7904493" y="370336"/>
          <a:ext cx="1003284" cy="1003284"/>
        </a:xfrm>
        <a:prstGeom prst="mathPlus">
          <a:avLst/>
        </a:prstGeom>
        <a:solidFill>
          <a:srgbClr val="47CB8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8037478" y="753992"/>
        <a:ext cx="737314" cy="235972"/>
      </dsp:txXfrm>
    </dsp:sp>
    <dsp:sp modelId="{9B992ADE-DD66-4531-A8DD-165C5EE09916}">
      <dsp:nvSpPr>
        <dsp:cNvPr id="0" name=""/>
        <dsp:cNvSpPr/>
      </dsp:nvSpPr>
      <dsp:spPr>
        <a:xfrm>
          <a:off x="9048237" y="7078"/>
          <a:ext cx="1729800" cy="1729800"/>
        </a:xfrm>
        <a:prstGeom prst="ellipse">
          <a:avLst/>
        </a:prstGeom>
        <a:solidFill>
          <a:srgbClr val="47CB8E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WOULD</a:t>
          </a:r>
          <a:endParaRPr lang="en-GB" sz="2400" kern="1200" dirty="0"/>
        </a:p>
      </dsp:txBody>
      <dsp:txXfrm>
        <a:off x="9301560" y="260401"/>
        <a:ext cx="1223154" cy="12231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BFD4A-E063-4F56-AF8A-A8C4AF3017AB}">
      <dsp:nvSpPr>
        <dsp:cNvPr id="0" name=""/>
        <dsp:cNvSpPr/>
      </dsp:nvSpPr>
      <dsp:spPr>
        <a:xfrm>
          <a:off x="-1888474" y="-318005"/>
          <a:ext cx="2453481" cy="2453481"/>
        </a:xfrm>
        <a:prstGeom prst="blockArc">
          <a:avLst>
            <a:gd name="adj1" fmla="val 18900000"/>
            <a:gd name="adj2" fmla="val 2700000"/>
            <a:gd name="adj3" fmla="val 880"/>
          </a:avLst>
        </a:prstGeom>
        <a:noFill/>
        <a:ln w="12700" cap="flat" cmpd="sng" algn="ctr">
          <a:solidFill>
            <a:srgbClr val="38B540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5B216-3621-4012-8216-9E5B2EFD0E16}">
      <dsp:nvSpPr>
        <dsp:cNvPr id="0" name=""/>
        <dsp:cNvSpPr/>
      </dsp:nvSpPr>
      <dsp:spPr>
        <a:xfrm>
          <a:off x="538108" y="463346"/>
          <a:ext cx="7330056" cy="890778"/>
        </a:xfrm>
        <a:prstGeom prst="rect">
          <a:avLst/>
        </a:prstGeom>
        <a:solidFill>
          <a:srgbClr val="38B740"/>
        </a:solidFill>
        <a:ln>
          <a:solidFill>
            <a:srgbClr val="38B540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1309" tIns="116840" rIns="116840" bIns="11684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600" kern="1200" dirty="0"/>
            <a:t>THIRD</a:t>
          </a:r>
          <a:r>
            <a:rPr lang="pl-PL" sz="4600" kern="1200" baseline="0" dirty="0"/>
            <a:t> CONDITIONAL</a:t>
          </a:r>
          <a:endParaRPr lang="en-GB" sz="4600" kern="1200" dirty="0"/>
        </a:p>
      </dsp:txBody>
      <dsp:txXfrm>
        <a:off x="538108" y="463346"/>
        <a:ext cx="7330056" cy="890778"/>
      </dsp:txXfrm>
    </dsp:sp>
    <dsp:sp modelId="{E047E8AE-DD78-479B-89D2-25C731E11585}">
      <dsp:nvSpPr>
        <dsp:cNvPr id="0" name=""/>
        <dsp:cNvSpPr/>
      </dsp:nvSpPr>
      <dsp:spPr>
        <a:xfrm>
          <a:off x="-6209" y="351998"/>
          <a:ext cx="1113473" cy="11134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38B540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83651-9C27-47BF-8A8F-2071C2F9CA1D}">
      <dsp:nvSpPr>
        <dsp:cNvPr id="0" name=""/>
        <dsp:cNvSpPr/>
      </dsp:nvSpPr>
      <dsp:spPr>
        <a:xfrm>
          <a:off x="6226" y="7078"/>
          <a:ext cx="1729800" cy="1729800"/>
        </a:xfrm>
        <a:prstGeom prst="ellipse">
          <a:avLst/>
        </a:prstGeom>
        <a:solidFill>
          <a:srgbClr val="38B740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IF/WHEN</a:t>
          </a:r>
          <a:endParaRPr lang="en-GB" sz="2400" kern="1200" dirty="0"/>
        </a:p>
      </dsp:txBody>
      <dsp:txXfrm>
        <a:off x="259549" y="260401"/>
        <a:ext cx="1223154" cy="1223154"/>
      </dsp:txXfrm>
    </dsp:sp>
    <dsp:sp modelId="{2FC2211B-260B-42D3-8B0A-465F7E29F731}">
      <dsp:nvSpPr>
        <dsp:cNvPr id="0" name=""/>
        <dsp:cNvSpPr/>
      </dsp:nvSpPr>
      <dsp:spPr>
        <a:xfrm>
          <a:off x="1876486" y="370336"/>
          <a:ext cx="1003284" cy="1003284"/>
        </a:xfrm>
        <a:prstGeom prst="mathPlus">
          <a:avLst/>
        </a:prstGeom>
        <a:solidFill>
          <a:srgbClr val="38B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2009471" y="753992"/>
        <a:ext cx="737314" cy="235972"/>
      </dsp:txXfrm>
    </dsp:sp>
    <dsp:sp modelId="{37ED46B4-0424-40E0-A963-A582A878C249}">
      <dsp:nvSpPr>
        <dsp:cNvPr id="0" name=""/>
        <dsp:cNvSpPr/>
      </dsp:nvSpPr>
      <dsp:spPr>
        <a:xfrm>
          <a:off x="3020230" y="7078"/>
          <a:ext cx="1729800" cy="1729800"/>
        </a:xfrm>
        <a:prstGeom prst="ellipse">
          <a:avLst/>
        </a:prstGeom>
        <a:solidFill>
          <a:srgbClr val="38B740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PAST PERFECT SIMPLE</a:t>
          </a:r>
          <a:endParaRPr lang="en-GB" sz="2400" kern="1200" dirty="0"/>
        </a:p>
      </dsp:txBody>
      <dsp:txXfrm>
        <a:off x="3273553" y="260401"/>
        <a:ext cx="1223154" cy="1223154"/>
      </dsp:txXfrm>
    </dsp:sp>
    <dsp:sp modelId="{3BD9F0B6-774D-401E-A292-80BF16D0F74A}">
      <dsp:nvSpPr>
        <dsp:cNvPr id="0" name=""/>
        <dsp:cNvSpPr/>
      </dsp:nvSpPr>
      <dsp:spPr>
        <a:xfrm>
          <a:off x="4890489" y="370336"/>
          <a:ext cx="1003284" cy="1003284"/>
        </a:xfrm>
        <a:prstGeom prst="mathPlus">
          <a:avLst/>
        </a:prstGeom>
        <a:solidFill>
          <a:srgbClr val="38B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5023474" y="753992"/>
        <a:ext cx="737314" cy="235972"/>
      </dsp:txXfrm>
    </dsp:sp>
    <dsp:sp modelId="{BBDF8E83-16A7-41BC-B09A-98CEB5C9F638}">
      <dsp:nvSpPr>
        <dsp:cNvPr id="0" name=""/>
        <dsp:cNvSpPr/>
      </dsp:nvSpPr>
      <dsp:spPr>
        <a:xfrm>
          <a:off x="6034233" y="7078"/>
          <a:ext cx="1729800" cy="1729800"/>
        </a:xfrm>
        <a:prstGeom prst="ellipse">
          <a:avLst/>
        </a:prstGeom>
        <a:solidFill>
          <a:srgbClr val="38B740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(,)</a:t>
          </a:r>
          <a:endParaRPr lang="en-GB" sz="2400" kern="1200" dirty="0"/>
        </a:p>
      </dsp:txBody>
      <dsp:txXfrm>
        <a:off x="6287556" y="260401"/>
        <a:ext cx="1223154" cy="1223154"/>
      </dsp:txXfrm>
    </dsp:sp>
    <dsp:sp modelId="{470A85B5-F773-4D73-8EC2-5D992C90DAFF}">
      <dsp:nvSpPr>
        <dsp:cNvPr id="0" name=""/>
        <dsp:cNvSpPr/>
      </dsp:nvSpPr>
      <dsp:spPr>
        <a:xfrm>
          <a:off x="7904493" y="370336"/>
          <a:ext cx="1003284" cy="1003284"/>
        </a:xfrm>
        <a:prstGeom prst="mathPlus">
          <a:avLst/>
        </a:prstGeom>
        <a:solidFill>
          <a:srgbClr val="38B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8037478" y="753992"/>
        <a:ext cx="737314" cy="235972"/>
      </dsp:txXfrm>
    </dsp:sp>
    <dsp:sp modelId="{9B992ADE-DD66-4531-A8DD-165C5EE09916}">
      <dsp:nvSpPr>
        <dsp:cNvPr id="0" name=""/>
        <dsp:cNvSpPr/>
      </dsp:nvSpPr>
      <dsp:spPr>
        <a:xfrm>
          <a:off x="9048237" y="7078"/>
          <a:ext cx="1729800" cy="1729800"/>
        </a:xfrm>
        <a:prstGeom prst="ellipse">
          <a:avLst/>
        </a:prstGeom>
        <a:solidFill>
          <a:srgbClr val="38B740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WOULD HAVE</a:t>
          </a:r>
          <a:endParaRPr lang="en-GB" sz="2400" kern="1200" dirty="0"/>
        </a:p>
      </dsp:txBody>
      <dsp:txXfrm>
        <a:off x="9301560" y="260401"/>
        <a:ext cx="1223154" cy="12231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3155F-ED78-43EE-8409-DD3153BF98E1}">
      <dsp:nvSpPr>
        <dsp:cNvPr id="0" name=""/>
        <dsp:cNvSpPr/>
      </dsp:nvSpPr>
      <dsp:spPr>
        <a:xfrm>
          <a:off x="-1627588" y="-275792"/>
          <a:ext cx="2123632" cy="2123632"/>
        </a:xfrm>
        <a:prstGeom prst="blockArc">
          <a:avLst>
            <a:gd name="adj1" fmla="val 18900000"/>
            <a:gd name="adj2" fmla="val 2700000"/>
            <a:gd name="adj3" fmla="val 1017"/>
          </a:avLst>
        </a:prstGeom>
        <a:noFill/>
        <a:ln w="12700" cap="flat" cmpd="sng" algn="ctr">
          <a:solidFill>
            <a:srgbClr val="6AAB3C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9DD7D4-5CE6-48AC-9245-E0E575CFFB0B}">
      <dsp:nvSpPr>
        <dsp:cNvPr id="0" name=""/>
        <dsp:cNvSpPr/>
      </dsp:nvSpPr>
      <dsp:spPr>
        <a:xfrm>
          <a:off x="483332" y="399358"/>
          <a:ext cx="7868816" cy="773331"/>
        </a:xfrm>
        <a:prstGeom prst="rect">
          <a:avLst/>
        </a:prstGeom>
        <a:solidFill>
          <a:srgbClr val="6AAC3D"/>
        </a:solidFill>
        <a:ln>
          <a:solidFill>
            <a:srgbClr val="6AAB3C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390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dirty="0"/>
            <a:t>MIXED CONDITIONAL (SECOND AND THIRD)</a:t>
          </a:r>
          <a:endParaRPr lang="en-GB" sz="3100" kern="1200" dirty="0"/>
        </a:p>
      </dsp:txBody>
      <dsp:txXfrm>
        <a:off x="483332" y="399358"/>
        <a:ext cx="7868816" cy="773331"/>
      </dsp:txXfrm>
    </dsp:sp>
    <dsp:sp modelId="{5954EC3B-D627-4D61-B083-64DB7D724602}">
      <dsp:nvSpPr>
        <dsp:cNvPr id="0" name=""/>
        <dsp:cNvSpPr/>
      </dsp:nvSpPr>
      <dsp:spPr>
        <a:xfrm>
          <a:off x="0" y="302691"/>
          <a:ext cx="966664" cy="9666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AAB3C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506761-4E8E-4A6C-BA36-A42D5EE35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2D9DE63-D4EA-4CE6-A986-BE17D14F2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0E7D934-50CE-4DE0-970F-98AD52E3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E955692-A022-4592-843F-F4C4C245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7F8F151-3E9D-420E-A726-4D8F1146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D81BC2-A3FC-4306-8F56-1EDE3DCD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6656D3E-DDC6-44D1-815D-A5B0952EB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CB0411-2F8B-4749-9919-19D698B4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5165C38-6676-4322-B3E1-ED20D36E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760CD75-0413-4DE1-8581-6D37A7D5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15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DF84227-5C39-452F-9A6A-161C0DC4B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E8F6C27-DCC0-4B63-8F23-0F29C7AF6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7AE33DE-B922-4F56-820A-8880AF03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276A8E0-F0C7-46CA-B3B8-AEF60C78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69A376-9124-4642-964F-84809373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47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B8BED8-CF30-4A86-A813-164A5513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7A6877-A157-4591-9B69-D466317A9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C85BDA6-DFB2-4B8C-87B4-509A56C9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DAB2E9F-20BF-46A4-AB9B-384B29D4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96F4CA-4A10-4A72-90E1-640E6574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7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383AF2-872E-478A-A073-F4158631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F650D4B-EF5A-4231-B045-6ED23A6ED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E95E40-C873-4C98-BD1B-1A27D351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C195D5-05BD-4084-95D1-0E607620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62D3AD-C9BE-4574-88B4-794DB51E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39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2E3AB9-4B2A-4CB3-82DC-419BADE4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4FB1A1-0C00-40C9-8064-1821AA92B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B861E09-451C-4C3C-9A66-79F284764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BA43616-DABC-4D35-9806-57D4239D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6C7373B-B596-4815-8670-7FB00C7A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DB3DFDB-8ED1-44F7-9DE2-783B6254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26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2FBD99-4BCC-4A8E-A475-CE7F9D99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154331D-5FCE-43F8-8F68-A7490591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3785DEE-719D-400A-9C67-22406AB80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E28413D-688F-4D5E-95DC-8B835048D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C49C09B-DF30-4952-8D4B-89F78CBE7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8A6FC09-CA17-4AF8-AB96-64E426FF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907BF9B-0CFD-4EC3-A2B6-6093196A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B67482A-8528-4351-847C-B0449059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D583D6-C9E6-419B-9BE2-A82F695D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4EAB611-93E3-40EB-9868-6662D96D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5002B0F-7AD3-441D-B4B7-2CAB70E9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E114E75-E488-4A59-8EE2-2C5A9024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23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9C20EC7-7113-4D16-86D5-7779920D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2A7CACB-4C69-4311-B332-F42BA2D6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1C848A1-534A-41DA-BB49-2A530381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31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68574E-5673-424E-BBDF-1F60CF65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421CCB-6FC6-4266-91D4-A419A381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F080F4D-7C49-4205-8DCB-34535352F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CDA06CD-64DE-4E5F-8DB7-52A5FDC0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99F3A90-F44C-46EC-A2CA-EE5287A3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30C9670-C7CE-4C33-8320-1936F7B3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04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54A3A0-D9AA-40EB-B781-DCFDFAA9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6E8EF6A-2D97-4FE8-9A2D-E54E8FF91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FBA9522-DF23-45A7-B4F0-C9555ACB4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472855-E6A2-4103-8B9C-EC93E692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4C2219D-5078-4ABB-A5DD-673867BF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EA43CEC-7638-4A03-B6B8-90717264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58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0311A4E-5619-4B51-8BCB-714C3E4F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9337C18-D3C5-425D-9DF4-B6419AAE6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239E8D1-5BC1-4EDE-881A-86A2FBB5F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BCAEB-35F5-4E3E-B2E8-E0E7F9AA17F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6B153B-AE50-429B-9C05-FC9AF16CF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A32454-46D9-459E-BA69-EFAEE2434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21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47B67D1-B902-4263-B877-9CC2EEEB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2337979"/>
            <a:ext cx="9236026" cy="1316416"/>
          </a:xfrm>
        </p:spPr>
        <p:txBody>
          <a:bodyPr anchor="b">
            <a:normAutofit/>
          </a:bodyPr>
          <a:lstStyle/>
          <a:p>
            <a:r>
              <a:rPr lang="pl-PL" sz="6600" dirty="0">
                <a:solidFill>
                  <a:srgbClr val="FFFFFF"/>
                </a:solidFill>
              </a:rPr>
              <a:t>CONDITIONALS</a:t>
            </a:r>
            <a:endParaRPr lang="en-GB" sz="6600" dirty="0">
              <a:solidFill>
                <a:srgbClr val="FFFFFF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2E21945-8739-4D4E-B6EB-EAD94F098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90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C9F8880-C75C-42BE-8E6D-1CD93AB69C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8828600"/>
              </p:ext>
            </p:extLst>
          </p:nvPr>
        </p:nvGraphicFramePr>
        <p:xfrm>
          <a:off x="84841" y="0"/>
          <a:ext cx="6909847" cy="1555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553AED9-E8A3-49CB-910A-7566D5D77C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0103546"/>
              </p:ext>
            </p:extLst>
          </p:nvPr>
        </p:nvGraphicFramePr>
        <p:xfrm>
          <a:off x="703868" y="1555424"/>
          <a:ext cx="10784264" cy="1743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1A1165C1-6246-42FA-984E-16EA85253BA6}"/>
              </a:ext>
            </a:extLst>
          </p:cNvPr>
          <p:cNvSpPr txBox="1"/>
          <p:nvPr/>
        </p:nvSpPr>
        <p:spPr>
          <a:xfrm>
            <a:off x="804420" y="3568046"/>
            <a:ext cx="1058315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Używany, gdy mówi się o prawach uniwersalnych, czymś co jest zawsze prawdziwe.</a:t>
            </a:r>
          </a:p>
          <a:p>
            <a:pPr algn="ctr"/>
            <a:r>
              <a:rPr lang="pl-PL" sz="2000" b="1" dirty="0" err="1"/>
              <a:t>When</a:t>
            </a:r>
            <a:r>
              <a:rPr lang="pl-PL" sz="2000" b="1" dirty="0"/>
              <a:t>/</a:t>
            </a:r>
            <a:r>
              <a:rPr lang="pl-PL" sz="2000" b="1" dirty="0" err="1"/>
              <a:t>If</a:t>
            </a:r>
            <a:r>
              <a:rPr lang="pl-PL" sz="2000" b="1" dirty="0"/>
              <a:t> </a:t>
            </a:r>
            <a:r>
              <a:rPr lang="pl-PL" sz="2000" b="1" dirty="0" err="1"/>
              <a:t>you</a:t>
            </a:r>
            <a:r>
              <a:rPr lang="pl-PL" sz="2000" b="1" dirty="0"/>
              <a:t> </a:t>
            </a:r>
            <a:r>
              <a:rPr lang="pl-PL" sz="2000" b="1" u="sng" dirty="0" err="1"/>
              <a:t>heat</a:t>
            </a:r>
            <a:r>
              <a:rPr lang="pl-PL" sz="2000" b="1" dirty="0"/>
              <a:t> </a:t>
            </a:r>
            <a:r>
              <a:rPr lang="pl-PL" sz="2000" b="1" dirty="0" err="1"/>
              <a:t>water</a:t>
            </a:r>
            <a:r>
              <a:rPr lang="pl-PL" sz="2000" b="1" dirty="0"/>
              <a:t> to 100</a:t>
            </a:r>
            <a:r>
              <a:rPr lang="en-GB" sz="2000" b="1" i="0" dirty="0">
                <a:solidFill>
                  <a:srgbClr val="000000"/>
                </a:solidFill>
                <a:effectLst/>
              </a:rPr>
              <a:t>°C</a:t>
            </a:r>
            <a:r>
              <a:rPr lang="pl-PL" sz="2000" b="1" i="0" dirty="0">
                <a:solidFill>
                  <a:srgbClr val="000000"/>
                </a:solidFill>
                <a:effectLst/>
              </a:rPr>
              <a:t>, </a:t>
            </a:r>
            <a:r>
              <a:rPr lang="pl-PL" sz="2000" b="1" i="0" dirty="0" err="1">
                <a:solidFill>
                  <a:srgbClr val="000000"/>
                </a:solidFill>
                <a:effectLst/>
              </a:rPr>
              <a:t>it</a:t>
            </a:r>
            <a:r>
              <a:rPr lang="pl-PL" sz="2000" b="1" i="0" dirty="0">
                <a:solidFill>
                  <a:srgbClr val="000000"/>
                </a:solidFill>
                <a:effectLst/>
              </a:rPr>
              <a:t> </a:t>
            </a:r>
            <a:r>
              <a:rPr lang="pl-PL" sz="2000" b="1" i="0" u="sng" dirty="0" err="1">
                <a:solidFill>
                  <a:srgbClr val="000000"/>
                </a:solidFill>
                <a:effectLst/>
              </a:rPr>
              <a:t>boils</a:t>
            </a:r>
            <a:r>
              <a:rPr lang="pl-PL" sz="2000" b="1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ctr"/>
            <a:r>
              <a:rPr lang="pl-PL" sz="2000" b="1" dirty="0">
                <a:solidFill>
                  <a:srgbClr val="000000"/>
                </a:solidFill>
              </a:rPr>
              <a:t>It </a:t>
            </a:r>
            <a:r>
              <a:rPr lang="pl-PL" sz="2000" b="1" dirty="0" err="1">
                <a:solidFill>
                  <a:srgbClr val="000000"/>
                </a:solidFill>
              </a:rPr>
              <a:t>is</a:t>
            </a:r>
            <a:r>
              <a:rPr lang="pl-PL" sz="2000" b="1" dirty="0">
                <a:solidFill>
                  <a:srgbClr val="000000"/>
                </a:solidFill>
              </a:rPr>
              <a:t> </a:t>
            </a:r>
            <a:r>
              <a:rPr lang="pl-PL" sz="2000" b="1" dirty="0" err="1">
                <a:solidFill>
                  <a:srgbClr val="000000"/>
                </a:solidFill>
              </a:rPr>
              <a:t>freezing</a:t>
            </a:r>
            <a:r>
              <a:rPr lang="pl-PL" sz="2000" b="1" dirty="0">
                <a:solidFill>
                  <a:srgbClr val="000000"/>
                </a:solidFill>
              </a:rPr>
              <a:t> </a:t>
            </a:r>
            <a:r>
              <a:rPr lang="pl-PL" sz="2000" b="1" dirty="0" err="1">
                <a:solidFill>
                  <a:srgbClr val="000000"/>
                </a:solidFill>
              </a:rPr>
              <a:t>when</a:t>
            </a:r>
            <a:r>
              <a:rPr lang="pl-PL" sz="2000" b="1" dirty="0">
                <a:solidFill>
                  <a:srgbClr val="000000"/>
                </a:solidFill>
              </a:rPr>
              <a:t> </a:t>
            </a:r>
            <a:r>
              <a:rPr lang="pl-PL" sz="2000" b="1" dirty="0" err="1">
                <a:solidFill>
                  <a:srgbClr val="000000"/>
                </a:solidFill>
              </a:rPr>
              <a:t>it’s</a:t>
            </a:r>
            <a:r>
              <a:rPr lang="pl-PL" sz="2000" b="1" dirty="0">
                <a:solidFill>
                  <a:srgbClr val="000000"/>
                </a:solidFill>
              </a:rPr>
              <a:t> </a:t>
            </a:r>
            <a:r>
              <a:rPr lang="pl-PL" sz="2000" b="1" dirty="0" err="1">
                <a:solidFill>
                  <a:srgbClr val="000000"/>
                </a:solidFill>
              </a:rPr>
              <a:t>winter</a:t>
            </a:r>
            <a:r>
              <a:rPr lang="pl-PL" sz="2000" b="1" dirty="0">
                <a:solidFill>
                  <a:srgbClr val="000000"/>
                </a:solidFill>
              </a:rPr>
              <a:t>.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96983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CE2C79D-E387-4319-A7D2-85A3E899CB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138316"/>
              </p:ext>
            </p:extLst>
          </p:nvPr>
        </p:nvGraphicFramePr>
        <p:xfrm>
          <a:off x="84841" y="0"/>
          <a:ext cx="6909847" cy="1555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FF0336F-B1B8-4B9D-B8C5-46D91EAECB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3745713"/>
              </p:ext>
            </p:extLst>
          </p:nvPr>
        </p:nvGraphicFramePr>
        <p:xfrm>
          <a:off x="703868" y="1555424"/>
          <a:ext cx="10784264" cy="1743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1F2D57C3-A4D2-439D-B872-0CA53D23232E}"/>
              </a:ext>
            </a:extLst>
          </p:cNvPr>
          <p:cNvSpPr txBox="1"/>
          <p:nvPr/>
        </p:nvSpPr>
        <p:spPr>
          <a:xfrm>
            <a:off x="703868" y="3714161"/>
            <a:ext cx="1078426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Używany, gdy mówimy o sytuacji, która stanie się w przyszłości jeżeli zostaną spełnione odpowiednie warunki w teraźniejszości.</a:t>
            </a:r>
          </a:p>
          <a:p>
            <a:pPr algn="ctr"/>
            <a:r>
              <a:rPr lang="pl-PL" sz="2000" b="1" dirty="0" err="1"/>
              <a:t>If</a:t>
            </a:r>
            <a:r>
              <a:rPr lang="pl-PL" sz="2000" b="1" dirty="0"/>
              <a:t> I </a:t>
            </a:r>
            <a:r>
              <a:rPr lang="pl-PL" sz="2000" b="1" u="sng" dirty="0" err="1"/>
              <a:t>save</a:t>
            </a:r>
            <a:r>
              <a:rPr lang="pl-PL" sz="2000" b="1" dirty="0"/>
              <a:t> </a:t>
            </a:r>
            <a:r>
              <a:rPr lang="pl-PL" sz="2000" b="1" dirty="0" err="1"/>
              <a:t>up</a:t>
            </a:r>
            <a:r>
              <a:rPr lang="pl-PL" sz="2000" b="1" dirty="0"/>
              <a:t> </a:t>
            </a:r>
            <a:r>
              <a:rPr lang="pl-PL" sz="2000" b="1" dirty="0" err="1"/>
              <a:t>some</a:t>
            </a:r>
            <a:r>
              <a:rPr lang="pl-PL" sz="2000" b="1" dirty="0"/>
              <a:t> </a:t>
            </a:r>
            <a:r>
              <a:rPr lang="pl-PL" sz="2000" b="1" dirty="0" err="1"/>
              <a:t>money</a:t>
            </a:r>
            <a:r>
              <a:rPr lang="pl-PL" sz="2000" b="1" dirty="0"/>
              <a:t>, I </a:t>
            </a:r>
            <a:r>
              <a:rPr lang="pl-PL" sz="2000" b="1" u="sng" dirty="0" err="1"/>
              <a:t>will</a:t>
            </a:r>
            <a:r>
              <a:rPr lang="pl-PL" sz="2000" b="1" u="sng" dirty="0"/>
              <a:t> </a:t>
            </a:r>
            <a:r>
              <a:rPr lang="pl-PL" sz="2000" b="1" u="sng" dirty="0" err="1"/>
              <a:t>buy</a:t>
            </a:r>
            <a:r>
              <a:rPr lang="pl-PL" sz="2000" b="1" u="sng" dirty="0"/>
              <a:t> </a:t>
            </a:r>
            <a:r>
              <a:rPr lang="pl-PL" sz="2000" b="1" dirty="0" err="1"/>
              <a:t>her</a:t>
            </a:r>
            <a:r>
              <a:rPr lang="pl-PL" sz="2000" b="1" dirty="0"/>
              <a:t> a </a:t>
            </a:r>
            <a:r>
              <a:rPr lang="pl-PL" sz="2000" b="1" dirty="0" err="1"/>
              <a:t>new</a:t>
            </a:r>
            <a:r>
              <a:rPr lang="pl-PL" sz="2000" b="1" dirty="0"/>
              <a:t> </a:t>
            </a:r>
            <a:r>
              <a:rPr lang="pl-PL" sz="2000" b="1" dirty="0" err="1"/>
              <a:t>necklace</a:t>
            </a:r>
            <a:r>
              <a:rPr lang="pl-PL" sz="2000" b="1" dirty="0"/>
              <a:t>.</a:t>
            </a:r>
          </a:p>
          <a:p>
            <a:pPr algn="ctr"/>
            <a:r>
              <a:rPr lang="pl-PL" sz="2000" b="1" dirty="0"/>
              <a:t>I </a:t>
            </a:r>
            <a:r>
              <a:rPr lang="pl-PL" sz="2000" b="1" u="sng" dirty="0" err="1"/>
              <a:t>will</a:t>
            </a:r>
            <a:r>
              <a:rPr lang="pl-PL" sz="2000" b="1" u="sng" dirty="0"/>
              <a:t> </a:t>
            </a:r>
            <a:r>
              <a:rPr lang="pl-PL" sz="2000" b="1" u="sng" dirty="0" err="1"/>
              <a:t>stay</a:t>
            </a:r>
            <a:r>
              <a:rPr lang="pl-PL" sz="2000" b="1" u="sng" dirty="0"/>
              <a:t> </a:t>
            </a:r>
            <a:r>
              <a:rPr lang="pl-PL" sz="2000" b="1" dirty="0" err="1"/>
              <a:t>at</a:t>
            </a:r>
            <a:r>
              <a:rPr lang="pl-PL" sz="2000" b="1" dirty="0"/>
              <a:t> </a:t>
            </a:r>
            <a:r>
              <a:rPr lang="pl-PL" sz="2000" b="1" dirty="0" err="1"/>
              <a:t>home</a:t>
            </a:r>
            <a:r>
              <a:rPr lang="pl-PL" sz="2000" b="1" dirty="0"/>
              <a:t> </a:t>
            </a:r>
            <a:r>
              <a:rPr lang="pl-PL" sz="2000" b="1" dirty="0" err="1"/>
              <a:t>if</a:t>
            </a:r>
            <a:r>
              <a:rPr lang="pl-PL" sz="2000" b="1" dirty="0"/>
              <a:t> </a:t>
            </a:r>
            <a:r>
              <a:rPr lang="pl-PL" sz="2000" b="1" dirty="0" err="1"/>
              <a:t>it</a:t>
            </a:r>
            <a:r>
              <a:rPr lang="pl-PL" sz="2000" b="1" dirty="0"/>
              <a:t> </a:t>
            </a:r>
            <a:r>
              <a:rPr lang="pl-PL" sz="2000" b="1" u="sng" dirty="0" err="1"/>
              <a:t>rains</a:t>
            </a:r>
            <a:r>
              <a:rPr lang="pl-PL" sz="2000" b="1" dirty="0"/>
              <a:t> </a:t>
            </a:r>
            <a:r>
              <a:rPr lang="pl-PL" sz="2000" b="1" dirty="0" err="1"/>
              <a:t>tomorrow</a:t>
            </a:r>
            <a:r>
              <a:rPr lang="pl-PL" sz="2000" b="1" dirty="0"/>
              <a:t>.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93042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D31D015-4C75-4C8D-BBD8-A26BABCEFA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6358135"/>
              </p:ext>
            </p:extLst>
          </p:nvPr>
        </p:nvGraphicFramePr>
        <p:xfrm>
          <a:off x="0" y="-31461"/>
          <a:ext cx="7466029" cy="1681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40E7C59-1814-40EC-B8F9-DC1041312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8461424"/>
              </p:ext>
            </p:extLst>
          </p:nvPr>
        </p:nvGraphicFramePr>
        <p:xfrm>
          <a:off x="703868" y="1555424"/>
          <a:ext cx="10784264" cy="1743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2B4D3C56-CCD0-423D-9190-E380F0B0C46F}"/>
              </a:ext>
            </a:extLst>
          </p:cNvPr>
          <p:cNvSpPr txBox="1"/>
          <p:nvPr/>
        </p:nvSpPr>
        <p:spPr>
          <a:xfrm>
            <a:off x="703868" y="3733014"/>
            <a:ext cx="1063657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Odnosi się do przyszłości lub teraźniejszości i opisuje sytuacje hipotetyczne (gdybanie). Za jego pomocą można też udzielać rad.</a:t>
            </a:r>
          </a:p>
          <a:p>
            <a:pPr algn="ctr"/>
            <a:r>
              <a:rPr lang="pl-PL" sz="2000" b="1" dirty="0" err="1"/>
              <a:t>If</a:t>
            </a:r>
            <a:r>
              <a:rPr lang="pl-PL" sz="2000" b="1" dirty="0"/>
              <a:t> I </a:t>
            </a:r>
            <a:r>
              <a:rPr lang="pl-PL" sz="2000" b="1" u="sng" dirty="0" err="1"/>
              <a:t>were</a:t>
            </a:r>
            <a:r>
              <a:rPr lang="pl-PL" sz="2000" b="1" dirty="0"/>
              <a:t> </a:t>
            </a:r>
            <a:r>
              <a:rPr lang="pl-PL" sz="2000" b="1" dirty="0" err="1"/>
              <a:t>you</a:t>
            </a:r>
            <a:r>
              <a:rPr lang="pl-PL" sz="2000" b="1" dirty="0"/>
              <a:t>, I </a:t>
            </a:r>
            <a:r>
              <a:rPr lang="pl-PL" sz="2000" b="1" u="sng" dirty="0" err="1"/>
              <a:t>would</a:t>
            </a:r>
            <a:r>
              <a:rPr lang="pl-PL" sz="2000" b="1" u="sng" dirty="0"/>
              <a:t> </a:t>
            </a:r>
            <a:r>
              <a:rPr lang="pl-PL" sz="2000" b="1" u="sng" dirty="0" err="1"/>
              <a:t>invest</a:t>
            </a:r>
            <a:r>
              <a:rPr lang="pl-PL" sz="2000" b="1" u="sng" dirty="0"/>
              <a:t> </a:t>
            </a:r>
            <a:r>
              <a:rPr lang="pl-PL" sz="2000" b="1" dirty="0"/>
              <a:t>in </a:t>
            </a:r>
            <a:r>
              <a:rPr lang="pl-PL" sz="2000" b="1" dirty="0" err="1"/>
              <a:t>this</a:t>
            </a:r>
            <a:r>
              <a:rPr lang="pl-PL" sz="2000" b="1" dirty="0"/>
              <a:t> </a:t>
            </a:r>
            <a:r>
              <a:rPr lang="pl-PL" sz="2000" b="1" dirty="0" err="1"/>
              <a:t>company</a:t>
            </a:r>
            <a:r>
              <a:rPr lang="pl-PL" sz="2000" b="1" dirty="0"/>
              <a:t>.</a:t>
            </a:r>
          </a:p>
          <a:p>
            <a:pPr algn="ctr"/>
            <a:r>
              <a:rPr lang="pl-PL" sz="2000" b="1" dirty="0"/>
              <a:t>I </a:t>
            </a:r>
            <a:r>
              <a:rPr lang="pl-PL" sz="2000" b="1" u="sng" dirty="0" err="1"/>
              <a:t>wouldn’t</a:t>
            </a:r>
            <a:r>
              <a:rPr lang="pl-PL" sz="2000" b="1" u="sng" dirty="0"/>
              <a:t> </a:t>
            </a:r>
            <a:r>
              <a:rPr lang="pl-PL" sz="2000" b="1" u="sng" dirty="0" err="1"/>
              <a:t>know</a:t>
            </a:r>
            <a:r>
              <a:rPr lang="pl-PL" sz="2000" b="1" u="sng" dirty="0"/>
              <a:t> </a:t>
            </a:r>
            <a:r>
              <a:rPr lang="pl-PL" sz="2000" b="1" dirty="0" err="1"/>
              <a:t>anything</a:t>
            </a:r>
            <a:r>
              <a:rPr lang="pl-PL" sz="2000" b="1" dirty="0"/>
              <a:t> </a:t>
            </a:r>
            <a:r>
              <a:rPr lang="pl-PL" sz="2000" b="1" dirty="0" err="1"/>
              <a:t>about</a:t>
            </a:r>
            <a:r>
              <a:rPr lang="pl-PL" sz="2000" b="1" dirty="0"/>
              <a:t> </a:t>
            </a:r>
            <a:r>
              <a:rPr lang="pl-PL" sz="2000" b="1" dirty="0" err="1"/>
              <a:t>conditional</a:t>
            </a:r>
            <a:r>
              <a:rPr lang="pl-PL" sz="2000" b="1" dirty="0"/>
              <a:t> </a:t>
            </a:r>
            <a:r>
              <a:rPr lang="pl-PL" sz="2000" b="1" dirty="0" err="1"/>
              <a:t>sentences</a:t>
            </a:r>
            <a:r>
              <a:rPr lang="pl-PL" sz="2000" b="1" dirty="0"/>
              <a:t> </a:t>
            </a:r>
            <a:r>
              <a:rPr lang="pl-PL" sz="2000" b="1" dirty="0" err="1"/>
              <a:t>if</a:t>
            </a:r>
            <a:r>
              <a:rPr lang="pl-PL" sz="2000" b="1" dirty="0"/>
              <a:t> I </a:t>
            </a:r>
            <a:r>
              <a:rPr lang="pl-PL" sz="2000" b="1" u="sng" dirty="0" err="1"/>
              <a:t>didn’t</a:t>
            </a:r>
            <a:r>
              <a:rPr lang="pl-PL" sz="2000" b="1" u="sng" dirty="0"/>
              <a:t> </a:t>
            </a:r>
            <a:r>
              <a:rPr lang="pl-PL" sz="2000" b="1" u="sng" dirty="0" err="1"/>
              <a:t>see</a:t>
            </a:r>
            <a:r>
              <a:rPr lang="pl-PL" sz="2000" b="1" u="sng" dirty="0"/>
              <a:t> </a:t>
            </a:r>
            <a:r>
              <a:rPr lang="pl-PL" sz="2000" b="1" dirty="0" err="1"/>
              <a:t>this</a:t>
            </a:r>
            <a:r>
              <a:rPr lang="pl-PL" sz="2000" b="1" dirty="0"/>
              <a:t> </a:t>
            </a:r>
            <a:r>
              <a:rPr lang="pl-PL" sz="2000" b="1" dirty="0" err="1"/>
              <a:t>presentation</a:t>
            </a:r>
            <a:r>
              <a:rPr lang="pl-PL" sz="2000" b="1" dirty="0"/>
              <a:t>.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37011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E2BDC33-6C43-4084-8BF5-A6F8348C4D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8008030"/>
              </p:ext>
            </p:extLst>
          </p:nvPr>
        </p:nvGraphicFramePr>
        <p:xfrm>
          <a:off x="0" y="1322"/>
          <a:ext cx="7861956" cy="1817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EA981A-D666-40B8-AF2F-8C6FD87FD0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3867276"/>
              </p:ext>
            </p:extLst>
          </p:nvPr>
        </p:nvGraphicFramePr>
        <p:xfrm>
          <a:off x="703868" y="1555424"/>
          <a:ext cx="10784264" cy="1743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06007D00-734E-4A98-A526-78749F9C0B91}"/>
              </a:ext>
            </a:extLst>
          </p:cNvPr>
          <p:cNvSpPr txBox="1"/>
          <p:nvPr/>
        </p:nvSpPr>
        <p:spPr>
          <a:xfrm>
            <a:off x="703868" y="3742441"/>
            <a:ext cx="106931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Odnosi się do przeszłości i opisuje sytuacje nierealne, które nie miały miejsca w przeszłości.</a:t>
            </a:r>
          </a:p>
          <a:p>
            <a:pPr algn="ctr"/>
            <a:r>
              <a:rPr lang="pl-PL" sz="2000" b="1" dirty="0" err="1"/>
              <a:t>If</a:t>
            </a:r>
            <a:r>
              <a:rPr lang="pl-PL" sz="2000" b="1" dirty="0"/>
              <a:t> I </a:t>
            </a:r>
            <a:r>
              <a:rPr lang="pl-PL" sz="2000" b="1" dirty="0" err="1"/>
              <a:t>had</a:t>
            </a:r>
            <a:r>
              <a:rPr lang="pl-PL" sz="2000" b="1" dirty="0"/>
              <a:t> </a:t>
            </a:r>
            <a:r>
              <a:rPr lang="pl-PL" sz="2000" b="1" dirty="0" err="1"/>
              <a:t>prepared</a:t>
            </a:r>
            <a:r>
              <a:rPr lang="pl-PL" sz="2000" b="1" dirty="0"/>
              <a:t> </a:t>
            </a:r>
            <a:r>
              <a:rPr lang="pl-PL" sz="2000" b="1" dirty="0" err="1"/>
              <a:t>it</a:t>
            </a:r>
            <a:r>
              <a:rPr lang="pl-PL" sz="2000" b="1" dirty="0"/>
              <a:t> </a:t>
            </a:r>
            <a:r>
              <a:rPr lang="pl-PL" sz="2000" b="1" dirty="0" err="1"/>
              <a:t>yesterday</a:t>
            </a:r>
            <a:r>
              <a:rPr lang="pl-PL" sz="2000" b="1" dirty="0"/>
              <a:t>, I </a:t>
            </a:r>
            <a:r>
              <a:rPr lang="pl-PL" sz="2000" b="1" dirty="0" err="1"/>
              <a:t>would</a:t>
            </a:r>
            <a:r>
              <a:rPr lang="pl-PL" sz="2000" b="1" dirty="0"/>
              <a:t> </a:t>
            </a:r>
            <a:r>
              <a:rPr lang="pl-PL" sz="2000" b="1" dirty="0" err="1"/>
              <a:t>have</a:t>
            </a:r>
            <a:r>
              <a:rPr lang="pl-PL" sz="2000" b="1" dirty="0"/>
              <a:t> </a:t>
            </a:r>
            <a:r>
              <a:rPr lang="pl-PL" sz="2000" b="1" dirty="0" err="1"/>
              <a:t>had</a:t>
            </a:r>
            <a:r>
              <a:rPr lang="pl-PL" sz="2000" b="1" dirty="0"/>
              <a:t> </a:t>
            </a:r>
            <a:r>
              <a:rPr lang="pl-PL" sz="2000" b="1" dirty="0" err="1"/>
              <a:t>more</a:t>
            </a:r>
            <a:r>
              <a:rPr lang="pl-PL" sz="2000" b="1" dirty="0"/>
              <a:t> </a:t>
            </a:r>
            <a:r>
              <a:rPr lang="pl-PL" sz="2000" b="1" dirty="0" err="1"/>
              <a:t>spare</a:t>
            </a:r>
            <a:r>
              <a:rPr lang="pl-PL" sz="2000" b="1" dirty="0"/>
              <a:t> </a:t>
            </a:r>
            <a:r>
              <a:rPr lang="pl-PL" sz="2000" b="1" dirty="0" err="1"/>
              <a:t>time</a:t>
            </a:r>
            <a:r>
              <a:rPr lang="pl-PL" sz="2000" b="1" dirty="0"/>
              <a:t> </a:t>
            </a:r>
            <a:r>
              <a:rPr lang="pl-PL" sz="2000" b="1" dirty="0" err="1"/>
              <a:t>now</a:t>
            </a:r>
            <a:r>
              <a:rPr lang="pl-PL" sz="2000" b="1" dirty="0"/>
              <a:t>.</a:t>
            </a:r>
          </a:p>
          <a:p>
            <a:pPr algn="ctr"/>
            <a:r>
              <a:rPr lang="pl-PL" sz="2000" b="1" dirty="0"/>
              <a:t>I </a:t>
            </a:r>
            <a:r>
              <a:rPr lang="pl-PL" sz="2000" b="1" dirty="0" err="1"/>
              <a:t>would</a:t>
            </a:r>
            <a:r>
              <a:rPr lang="pl-PL" sz="2000" b="1" dirty="0"/>
              <a:t> </a:t>
            </a:r>
            <a:r>
              <a:rPr lang="pl-PL" sz="2000" b="1" dirty="0" err="1"/>
              <a:t>have</a:t>
            </a:r>
            <a:r>
              <a:rPr lang="pl-PL" sz="2000" b="1" dirty="0"/>
              <a:t> </a:t>
            </a:r>
            <a:r>
              <a:rPr lang="pl-PL" sz="2000" b="1" dirty="0" err="1"/>
              <a:t>come</a:t>
            </a:r>
            <a:r>
              <a:rPr lang="pl-PL" sz="2000" b="1" dirty="0"/>
              <a:t> </a:t>
            </a:r>
            <a:r>
              <a:rPr lang="pl-PL" sz="2000" b="1" dirty="0" err="1"/>
              <a:t>if</a:t>
            </a:r>
            <a:r>
              <a:rPr lang="pl-PL" sz="2000" b="1" dirty="0"/>
              <a:t> </a:t>
            </a:r>
            <a:r>
              <a:rPr lang="pl-PL" sz="2000" b="1" dirty="0" err="1"/>
              <a:t>you</a:t>
            </a:r>
            <a:r>
              <a:rPr lang="pl-PL" sz="2000" b="1" dirty="0"/>
              <a:t> </a:t>
            </a:r>
            <a:r>
              <a:rPr lang="pl-PL" sz="2000" b="1" dirty="0" err="1"/>
              <a:t>had</a:t>
            </a:r>
            <a:r>
              <a:rPr lang="pl-PL" sz="2000" b="1" dirty="0"/>
              <a:t> </a:t>
            </a:r>
            <a:r>
              <a:rPr lang="pl-PL" sz="2000" b="1" dirty="0" err="1"/>
              <a:t>called</a:t>
            </a:r>
            <a:r>
              <a:rPr lang="pl-PL" sz="2000" b="1" dirty="0"/>
              <a:t> me.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01590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A3B2BB-7AAC-449F-8566-4E233D9A63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9474130"/>
              </p:ext>
            </p:extLst>
          </p:nvPr>
        </p:nvGraphicFramePr>
        <p:xfrm>
          <a:off x="-1" y="89964"/>
          <a:ext cx="8352149" cy="157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E6649A1-ED8B-4F42-93A4-3E2364E197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0321953"/>
              </p:ext>
            </p:extLst>
          </p:nvPr>
        </p:nvGraphicFramePr>
        <p:xfrm>
          <a:off x="1384955" y="2032071"/>
          <a:ext cx="9422090" cy="1295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1996DB23-8269-4761-8D5F-67F8924A836F}"/>
              </a:ext>
            </a:extLst>
          </p:cNvPr>
          <p:cNvSpPr txBox="1"/>
          <p:nvPr/>
        </p:nvSpPr>
        <p:spPr>
          <a:xfrm>
            <a:off x="703868" y="1442302"/>
            <a:ext cx="10784264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Drugi i trzeci tryb warunkowy można połączyć, gdy odnosimy się do sytuacji z przeszłości, której to odczuwamy skutki w teraźniejszości.</a:t>
            </a:r>
          </a:p>
          <a:p>
            <a:endParaRPr lang="pl-PL" dirty="0"/>
          </a:p>
          <a:p>
            <a:pPr algn="ctr"/>
            <a:endParaRPr lang="pl-PL" sz="2000" b="1" dirty="0"/>
          </a:p>
          <a:p>
            <a:pPr algn="ctr"/>
            <a:endParaRPr lang="pl-PL" sz="2000" b="1" dirty="0"/>
          </a:p>
          <a:p>
            <a:pPr algn="ctr"/>
            <a:endParaRPr lang="pl-PL" sz="2000" b="1" dirty="0"/>
          </a:p>
          <a:p>
            <a:pPr algn="ctr"/>
            <a:endParaRPr lang="pl-PL" sz="2000" b="1" dirty="0"/>
          </a:p>
          <a:p>
            <a:pPr algn="ctr"/>
            <a:r>
              <a:rPr lang="pl-PL" sz="2000" b="1" dirty="0" err="1"/>
              <a:t>If</a:t>
            </a:r>
            <a:r>
              <a:rPr lang="pl-PL" sz="2000" b="1" dirty="0"/>
              <a:t> plastic </a:t>
            </a:r>
            <a:r>
              <a:rPr lang="pl-PL" sz="2000" b="1" dirty="0" err="1"/>
              <a:t>bags</a:t>
            </a:r>
            <a:r>
              <a:rPr lang="pl-PL" sz="2000" b="1" dirty="0"/>
              <a:t> </a:t>
            </a:r>
            <a:r>
              <a:rPr lang="pl-PL" sz="2000" b="1" dirty="0" err="1"/>
              <a:t>had</a:t>
            </a:r>
            <a:r>
              <a:rPr lang="pl-PL" sz="2000" b="1" dirty="0"/>
              <a:t> </a:t>
            </a:r>
            <a:r>
              <a:rPr lang="pl-PL" sz="2000" b="1" dirty="0" err="1"/>
              <a:t>been</a:t>
            </a:r>
            <a:r>
              <a:rPr lang="pl-PL" sz="2000" b="1" dirty="0"/>
              <a:t> </a:t>
            </a:r>
            <a:r>
              <a:rPr lang="pl-PL" sz="2000" b="1" dirty="0" err="1"/>
              <a:t>still</a:t>
            </a:r>
            <a:r>
              <a:rPr lang="pl-PL" sz="2000" b="1" dirty="0"/>
              <a:t> </a:t>
            </a:r>
            <a:r>
              <a:rPr lang="pl-PL" sz="2000" b="1" dirty="0" err="1"/>
              <a:t>considered</a:t>
            </a:r>
            <a:r>
              <a:rPr lang="pl-PL" sz="2000" b="1" dirty="0"/>
              <a:t> </a:t>
            </a:r>
            <a:r>
              <a:rPr lang="pl-PL" sz="2000" b="1" dirty="0" err="1"/>
              <a:t>ecological</a:t>
            </a:r>
            <a:r>
              <a:rPr lang="pl-PL" sz="2000" b="1" dirty="0"/>
              <a:t>, the </a:t>
            </a:r>
            <a:r>
              <a:rPr lang="pl-PL" sz="2000" b="1" dirty="0" err="1"/>
              <a:t>majority</a:t>
            </a:r>
            <a:r>
              <a:rPr lang="pl-PL" sz="2000" b="1" dirty="0"/>
              <a:t> of </a:t>
            </a:r>
            <a:r>
              <a:rPr lang="pl-PL" sz="2000" b="1" dirty="0" err="1"/>
              <a:t>people</a:t>
            </a:r>
            <a:r>
              <a:rPr lang="pl-PL" sz="2000" b="1" dirty="0"/>
              <a:t> </a:t>
            </a:r>
            <a:r>
              <a:rPr lang="pl-PL" sz="2000" b="1" dirty="0" err="1"/>
              <a:t>would</a:t>
            </a:r>
            <a:r>
              <a:rPr lang="pl-PL" sz="2000" b="1" dirty="0"/>
              <a:t> </a:t>
            </a:r>
            <a:r>
              <a:rPr lang="pl-PL" sz="2000" b="1" dirty="0" err="1"/>
              <a:t>still</a:t>
            </a:r>
            <a:r>
              <a:rPr lang="pl-PL" sz="2000" b="1" dirty="0"/>
              <a:t> </a:t>
            </a:r>
            <a:r>
              <a:rPr lang="pl-PL" sz="2000" b="1" dirty="0" err="1"/>
              <a:t>use</a:t>
            </a:r>
            <a:r>
              <a:rPr lang="pl-PL" sz="2000" b="1" dirty="0"/>
              <a:t> </a:t>
            </a:r>
            <a:r>
              <a:rPr lang="pl-PL" sz="2000" b="1" dirty="0" err="1"/>
              <a:t>them</a:t>
            </a:r>
            <a:r>
              <a:rPr lang="pl-PL" sz="2000" b="1" dirty="0"/>
              <a:t>.</a:t>
            </a:r>
          </a:p>
          <a:p>
            <a:pPr algn="ctr"/>
            <a:endParaRPr lang="pl-PL" sz="2000" b="1" dirty="0"/>
          </a:p>
          <a:p>
            <a:r>
              <a:rPr lang="pl-PL" dirty="0"/>
              <a:t>Lub gdy fikcyjne sytuacje z teraźniejszości lub przyszłości mogłyby wpłynąć na wydarzenie z przeszłości.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algn="ctr"/>
            <a:r>
              <a:rPr lang="pl-PL" sz="2000" b="1" dirty="0" err="1"/>
              <a:t>If</a:t>
            </a:r>
            <a:r>
              <a:rPr lang="pl-PL" sz="2000" b="1" dirty="0"/>
              <a:t> he </a:t>
            </a:r>
            <a:r>
              <a:rPr lang="pl-PL" sz="2000" b="1" dirty="0" err="1"/>
              <a:t>cared</a:t>
            </a:r>
            <a:r>
              <a:rPr lang="pl-PL" sz="2000" b="1" dirty="0"/>
              <a:t> </a:t>
            </a:r>
            <a:r>
              <a:rPr lang="pl-PL" sz="2000" b="1" dirty="0" err="1"/>
              <a:t>more</a:t>
            </a:r>
            <a:r>
              <a:rPr lang="pl-PL" sz="2000" b="1" dirty="0"/>
              <a:t> </a:t>
            </a:r>
            <a:r>
              <a:rPr lang="pl-PL" sz="2000" b="1" dirty="0" err="1"/>
              <a:t>about</a:t>
            </a:r>
            <a:r>
              <a:rPr lang="pl-PL" sz="2000" b="1" dirty="0"/>
              <a:t> </a:t>
            </a:r>
            <a:r>
              <a:rPr lang="pl-PL" sz="2000" b="1" dirty="0" err="1"/>
              <a:t>his</a:t>
            </a:r>
            <a:r>
              <a:rPr lang="pl-PL" sz="2000" b="1" dirty="0"/>
              <a:t> </a:t>
            </a:r>
            <a:r>
              <a:rPr lang="pl-PL" sz="2000" b="1" dirty="0" err="1"/>
              <a:t>grandmother</a:t>
            </a:r>
            <a:r>
              <a:rPr lang="pl-PL" sz="2000" b="1" dirty="0"/>
              <a:t>, </a:t>
            </a:r>
            <a:r>
              <a:rPr lang="pl-PL" sz="2000" b="1" dirty="0" err="1"/>
              <a:t>she</a:t>
            </a:r>
            <a:r>
              <a:rPr lang="pl-PL" sz="2000" b="1" dirty="0"/>
              <a:t> </a:t>
            </a:r>
            <a:r>
              <a:rPr lang="pl-PL" sz="2000" b="1" dirty="0" err="1"/>
              <a:t>wouldn’t</a:t>
            </a:r>
            <a:r>
              <a:rPr lang="pl-PL" sz="2000" b="1" dirty="0"/>
              <a:t> </a:t>
            </a:r>
            <a:r>
              <a:rPr lang="pl-PL" sz="2000" b="1" dirty="0" err="1"/>
              <a:t>have</a:t>
            </a:r>
            <a:r>
              <a:rPr lang="pl-PL" sz="2000" b="1" dirty="0"/>
              <a:t> </a:t>
            </a:r>
            <a:r>
              <a:rPr lang="pl-PL" sz="2000" b="1" dirty="0" err="1"/>
              <a:t>tripped</a:t>
            </a:r>
            <a:r>
              <a:rPr lang="pl-PL" sz="2000" b="1" dirty="0"/>
              <a:t> and </a:t>
            </a:r>
            <a:r>
              <a:rPr lang="pl-PL" sz="2000" b="1" dirty="0" err="1"/>
              <a:t>wouldn’t</a:t>
            </a:r>
            <a:r>
              <a:rPr lang="pl-PL" sz="2000" b="1" dirty="0"/>
              <a:t> </a:t>
            </a:r>
            <a:r>
              <a:rPr lang="pl-PL" sz="2000" b="1" dirty="0" err="1"/>
              <a:t>have</a:t>
            </a:r>
            <a:r>
              <a:rPr lang="pl-PL" sz="2000" b="1" dirty="0"/>
              <a:t> </a:t>
            </a:r>
            <a:r>
              <a:rPr lang="pl-PL" sz="2000" b="1" dirty="0" err="1"/>
              <a:t>broken</a:t>
            </a:r>
            <a:r>
              <a:rPr lang="pl-PL" sz="2000" b="1" dirty="0"/>
              <a:t> </a:t>
            </a:r>
            <a:r>
              <a:rPr lang="pl-PL" sz="2000" b="1" dirty="0" err="1"/>
              <a:t>her</a:t>
            </a:r>
            <a:r>
              <a:rPr lang="pl-PL" sz="2000" b="1" dirty="0"/>
              <a:t> </a:t>
            </a:r>
            <a:r>
              <a:rPr lang="pl-PL" sz="2000" b="1" dirty="0" err="1"/>
              <a:t>arm</a:t>
            </a:r>
            <a:r>
              <a:rPr lang="pl-PL" sz="2000" b="1" dirty="0"/>
              <a:t>.</a:t>
            </a:r>
          </a:p>
          <a:p>
            <a:pPr algn="ctr"/>
            <a:endParaRPr lang="pl-PL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5CFAF28-304F-455E-A5FC-03F12FB210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1334375"/>
              </p:ext>
            </p:extLst>
          </p:nvPr>
        </p:nvGraphicFramePr>
        <p:xfrm>
          <a:off x="1384955" y="4488553"/>
          <a:ext cx="9422090" cy="1295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33477793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3875278E42D914CAC3487C62B6E2C0A" ma:contentTypeVersion="10" ma:contentTypeDescription="Utwórz nowy dokument." ma:contentTypeScope="" ma:versionID="0f0b8ab4064008cc68cbd5b6007c37b9">
  <xsd:schema xmlns:xsd="http://www.w3.org/2001/XMLSchema" xmlns:xs="http://www.w3.org/2001/XMLSchema" xmlns:p="http://schemas.microsoft.com/office/2006/metadata/properties" xmlns:ns2="98dd71be-5f49-4121-85bc-0263516da44f" targetNamespace="http://schemas.microsoft.com/office/2006/metadata/properties" ma:root="true" ma:fieldsID="2a83869873bb1dbe4a63f71e73edd347" ns2:_="">
    <xsd:import namespace="98dd71be-5f49-4121-85bc-0263516da4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dd71be-5f49-4121-85bc-0263516da4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F5D91F-AE7A-4D9F-B40D-89769DF12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dd71be-5f49-4121-85bc-0263516da4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84E01E-A32C-4DF2-B7F7-1D770817B6B0}">
  <ds:schemaRefs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98dd71be-5f49-4121-85bc-0263516da44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1A4092-6669-48F6-8376-823DB685C2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309</Words>
  <Application>Microsoft Office PowerPoint</Application>
  <PresentationFormat>Panoramiczny</PresentationFormat>
  <Paragraphs>58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CONDITIONALS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CZASY PRZYSZŁE</dc:title>
  <dc:creator>Jan Kozłowski</dc:creator>
  <cp:lastModifiedBy>Jan Kozłowski</cp:lastModifiedBy>
  <cp:revision>30</cp:revision>
  <dcterms:created xsi:type="dcterms:W3CDTF">2022-01-16T13:37:36Z</dcterms:created>
  <dcterms:modified xsi:type="dcterms:W3CDTF">2022-04-19T15:49:48Z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0x010100C3875278E42D914CAC3487C62B6E2C0A</vt:lpwstr>
  </property>
</Properties>
</file>