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C3D"/>
    <a:srgbClr val="47CB8E"/>
    <a:srgbClr val="38B740"/>
    <a:srgbClr val="5B9DDB"/>
    <a:srgbClr val="4CD0D1"/>
    <a:srgbClr val="FFFFFF"/>
    <a:srgbClr val="5C9EDC"/>
    <a:srgbClr val="5A9BD9"/>
    <a:srgbClr val="5B9BD5"/>
    <a:srgbClr val="6AA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0B7F0-3E29-456E-A551-C3BDE22B36E1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EB57FC-8C12-46C6-AA44-233CBD7B2E4D}">
      <dgm:prSet/>
      <dgm:spPr>
        <a:solidFill>
          <a:srgbClr val="5B9DDB"/>
        </a:solidFill>
      </dgm:spPr>
      <dgm:t>
        <a:bodyPr/>
        <a:lstStyle/>
        <a:p>
          <a:r>
            <a:rPr lang="pl-PL" dirty="0"/>
            <a:t>FUTURE SIMPLE</a:t>
          </a:r>
          <a:endParaRPr lang="en-US" dirty="0"/>
        </a:p>
      </dgm:t>
    </dgm:pt>
    <dgm:pt modelId="{C249E76C-9E8F-4A03-AB21-2CAB545B8049}" type="parTrans" cxnId="{3D6E2518-6FEF-42A7-8E88-67C132B21816}">
      <dgm:prSet/>
      <dgm:spPr/>
      <dgm:t>
        <a:bodyPr/>
        <a:lstStyle/>
        <a:p>
          <a:endParaRPr lang="en-US"/>
        </a:p>
      </dgm:t>
    </dgm:pt>
    <dgm:pt modelId="{B4484724-EC69-4870-830C-7D6931BDB313}" type="sibTrans" cxnId="{3D6E2518-6FEF-42A7-8E88-67C132B21816}">
      <dgm:prSet/>
      <dgm:spPr/>
      <dgm:t>
        <a:bodyPr/>
        <a:lstStyle/>
        <a:p>
          <a:endParaRPr lang="en-US"/>
        </a:p>
      </dgm:t>
    </dgm:pt>
    <dgm:pt modelId="{650C038E-6AEE-4669-909D-DADA4B1C07CB}">
      <dgm:prSet/>
      <dgm:spPr>
        <a:solidFill>
          <a:srgbClr val="4CD0D1"/>
        </a:solidFill>
      </dgm:spPr>
      <dgm:t>
        <a:bodyPr/>
        <a:lstStyle/>
        <a:p>
          <a:r>
            <a:rPr lang="pl-PL"/>
            <a:t>FUTURE CONTINUOUS</a:t>
          </a:r>
          <a:endParaRPr lang="en-US"/>
        </a:p>
      </dgm:t>
    </dgm:pt>
    <dgm:pt modelId="{02F3ACA6-ED4A-4D11-A1E6-30B6AFD2EDC8}" type="parTrans" cxnId="{5D4FD2C4-5F38-456A-9B1A-0D7DECE9F3C4}">
      <dgm:prSet/>
      <dgm:spPr/>
      <dgm:t>
        <a:bodyPr/>
        <a:lstStyle/>
        <a:p>
          <a:endParaRPr lang="en-US"/>
        </a:p>
      </dgm:t>
    </dgm:pt>
    <dgm:pt modelId="{FD4738BC-8333-4543-B53E-9F267DEDB91E}" type="sibTrans" cxnId="{5D4FD2C4-5F38-456A-9B1A-0D7DECE9F3C4}">
      <dgm:prSet/>
      <dgm:spPr/>
      <dgm:t>
        <a:bodyPr/>
        <a:lstStyle/>
        <a:p>
          <a:endParaRPr lang="en-US"/>
        </a:p>
      </dgm:t>
    </dgm:pt>
    <dgm:pt modelId="{A3399B68-61D6-4237-AB0C-EE0CEEA0D37A}">
      <dgm:prSet/>
      <dgm:spPr>
        <a:solidFill>
          <a:srgbClr val="47CB8E"/>
        </a:solidFill>
      </dgm:spPr>
      <dgm:t>
        <a:bodyPr/>
        <a:lstStyle/>
        <a:p>
          <a:r>
            <a:rPr lang="pl-PL" dirty="0"/>
            <a:t>FUTURE PERFECT (SIMPLE)</a:t>
          </a:r>
          <a:endParaRPr lang="en-US" dirty="0"/>
        </a:p>
      </dgm:t>
    </dgm:pt>
    <dgm:pt modelId="{8BEDAF8C-6D6B-429D-AD2B-3FEC9E1C7098}" type="parTrans" cxnId="{3F8E5F10-8EB8-490C-B9D0-16761488617B}">
      <dgm:prSet/>
      <dgm:spPr/>
      <dgm:t>
        <a:bodyPr/>
        <a:lstStyle/>
        <a:p>
          <a:endParaRPr lang="en-US"/>
        </a:p>
      </dgm:t>
    </dgm:pt>
    <dgm:pt modelId="{CBA0544A-2F69-485C-BCA0-04FAE848A149}" type="sibTrans" cxnId="{3F8E5F10-8EB8-490C-B9D0-16761488617B}">
      <dgm:prSet/>
      <dgm:spPr/>
      <dgm:t>
        <a:bodyPr/>
        <a:lstStyle/>
        <a:p>
          <a:endParaRPr lang="en-US"/>
        </a:p>
      </dgm:t>
    </dgm:pt>
    <dgm:pt modelId="{1317D979-1B5C-447C-9657-EE55A0281AF3}">
      <dgm:prSet/>
      <dgm:spPr>
        <a:solidFill>
          <a:srgbClr val="38B740"/>
        </a:solidFill>
        <a:ln>
          <a:solidFill>
            <a:srgbClr val="38B540"/>
          </a:solidFill>
        </a:ln>
      </dgm:spPr>
      <dgm:t>
        <a:bodyPr/>
        <a:lstStyle/>
        <a:p>
          <a:r>
            <a:rPr lang="pl-PL"/>
            <a:t>FUTURE PERFECT CONTINUOUS</a:t>
          </a:r>
          <a:endParaRPr lang="en-US"/>
        </a:p>
      </dgm:t>
    </dgm:pt>
    <dgm:pt modelId="{E97CC2D4-B992-45DD-94E4-484F5B4C1617}" type="parTrans" cxnId="{6A1B0ADA-AB59-4755-882F-1739DB1D8AE0}">
      <dgm:prSet/>
      <dgm:spPr/>
      <dgm:t>
        <a:bodyPr/>
        <a:lstStyle/>
        <a:p>
          <a:endParaRPr lang="en-US"/>
        </a:p>
      </dgm:t>
    </dgm:pt>
    <dgm:pt modelId="{45BD3C49-F1A6-452A-AB43-CFAD953D62AF}" type="sibTrans" cxnId="{6A1B0ADA-AB59-4755-882F-1739DB1D8AE0}">
      <dgm:prSet/>
      <dgm:spPr/>
      <dgm:t>
        <a:bodyPr/>
        <a:lstStyle/>
        <a:p>
          <a:endParaRPr lang="en-US"/>
        </a:p>
      </dgm:t>
    </dgm:pt>
    <dgm:pt modelId="{656FA35E-0C1E-4162-8C23-01B7800F5691}">
      <dgm:prSet/>
      <dgm:spPr>
        <a:solidFill>
          <a:srgbClr val="6AAC3D"/>
        </a:solidFill>
        <a:ln>
          <a:solidFill>
            <a:srgbClr val="6AAB3C"/>
          </a:solidFill>
        </a:ln>
      </dgm:spPr>
      <dgm:t>
        <a:bodyPr/>
        <a:lstStyle/>
        <a:p>
          <a:r>
            <a:rPr lang="pl-PL"/>
            <a:t>TO BE GOING TO</a:t>
          </a:r>
          <a:endParaRPr lang="en-US"/>
        </a:p>
      </dgm:t>
    </dgm:pt>
    <dgm:pt modelId="{BDA26EB0-EDF8-49C1-A428-6BB5F95F990C}" type="parTrans" cxnId="{AFAC61A8-C54C-4520-B9E0-28F02D76E4B3}">
      <dgm:prSet/>
      <dgm:spPr/>
      <dgm:t>
        <a:bodyPr/>
        <a:lstStyle/>
        <a:p>
          <a:endParaRPr lang="en-US"/>
        </a:p>
      </dgm:t>
    </dgm:pt>
    <dgm:pt modelId="{927C2495-14BF-425B-880C-CF2505085CB9}" type="sibTrans" cxnId="{AFAC61A8-C54C-4520-B9E0-28F02D76E4B3}">
      <dgm:prSet/>
      <dgm:spPr/>
      <dgm:t>
        <a:bodyPr/>
        <a:lstStyle/>
        <a:p>
          <a:endParaRPr lang="en-US"/>
        </a:p>
      </dgm:t>
    </dgm:pt>
    <dgm:pt modelId="{5C7AF5AB-807D-45DE-90B0-8A7D0E639AE4}" type="pres">
      <dgm:prSet presAssocID="{AA90B7F0-3E29-456E-A551-C3BDE22B36E1}" presName="Name0" presStyleCnt="0">
        <dgm:presLayoutVars>
          <dgm:chMax val="7"/>
          <dgm:chPref val="7"/>
          <dgm:dir/>
        </dgm:presLayoutVars>
      </dgm:prSet>
      <dgm:spPr/>
    </dgm:pt>
    <dgm:pt modelId="{EA3A020E-A72C-4E09-B94A-B4A52104409A}" type="pres">
      <dgm:prSet presAssocID="{AA90B7F0-3E29-456E-A551-C3BDE22B36E1}" presName="Name1" presStyleCnt="0"/>
      <dgm:spPr/>
    </dgm:pt>
    <dgm:pt modelId="{342EC476-092A-4E9F-BB95-D34D7871C85E}" type="pres">
      <dgm:prSet presAssocID="{AA90B7F0-3E29-456E-A551-C3BDE22B36E1}" presName="cycle" presStyleCnt="0"/>
      <dgm:spPr/>
    </dgm:pt>
    <dgm:pt modelId="{72A9F9A6-4FEC-4903-9CA8-2052539E608B}" type="pres">
      <dgm:prSet presAssocID="{AA90B7F0-3E29-456E-A551-C3BDE22B36E1}" presName="srcNode" presStyleLbl="node1" presStyleIdx="0" presStyleCnt="5"/>
      <dgm:spPr/>
    </dgm:pt>
    <dgm:pt modelId="{BBBEE1ED-876E-44D8-B21C-922CC59D854D}" type="pres">
      <dgm:prSet presAssocID="{AA90B7F0-3E29-456E-A551-C3BDE22B36E1}" presName="conn" presStyleLbl="parChTrans1D2" presStyleIdx="0" presStyleCnt="1"/>
      <dgm:spPr/>
    </dgm:pt>
    <dgm:pt modelId="{F10B083F-C1FE-43EF-82AD-4A393816337B}" type="pres">
      <dgm:prSet presAssocID="{AA90B7F0-3E29-456E-A551-C3BDE22B36E1}" presName="extraNode" presStyleLbl="node1" presStyleIdx="0" presStyleCnt="5"/>
      <dgm:spPr/>
    </dgm:pt>
    <dgm:pt modelId="{30E40969-5994-4D8B-988F-2F6C50050FB7}" type="pres">
      <dgm:prSet presAssocID="{AA90B7F0-3E29-456E-A551-C3BDE22B36E1}" presName="dstNode" presStyleLbl="node1" presStyleIdx="0" presStyleCnt="5"/>
      <dgm:spPr/>
    </dgm:pt>
    <dgm:pt modelId="{C74B7B10-10CC-42FB-A701-FAF64677522B}" type="pres">
      <dgm:prSet presAssocID="{88EB57FC-8C12-46C6-AA44-233CBD7B2E4D}" presName="text_1" presStyleLbl="node1" presStyleIdx="0" presStyleCnt="5">
        <dgm:presLayoutVars>
          <dgm:bulletEnabled val="1"/>
        </dgm:presLayoutVars>
      </dgm:prSet>
      <dgm:spPr/>
    </dgm:pt>
    <dgm:pt modelId="{B0CAB754-92B0-4784-BFF3-9253FFC50AD4}" type="pres">
      <dgm:prSet presAssocID="{88EB57FC-8C12-46C6-AA44-233CBD7B2E4D}" presName="accent_1" presStyleCnt="0"/>
      <dgm:spPr/>
    </dgm:pt>
    <dgm:pt modelId="{DCEAB02C-F359-4733-8EC8-2BBC3F0BB6C0}" type="pres">
      <dgm:prSet presAssocID="{88EB57FC-8C12-46C6-AA44-233CBD7B2E4D}" presName="accentRepeatNode" presStyleLbl="solidFgAcc1" presStyleIdx="0" presStyleCnt="5"/>
      <dgm:spPr/>
    </dgm:pt>
    <dgm:pt modelId="{DD5BBBAE-5125-482B-98F7-FBF7D983460D}" type="pres">
      <dgm:prSet presAssocID="{650C038E-6AEE-4669-909D-DADA4B1C07CB}" presName="text_2" presStyleLbl="node1" presStyleIdx="1" presStyleCnt="5">
        <dgm:presLayoutVars>
          <dgm:bulletEnabled val="1"/>
        </dgm:presLayoutVars>
      </dgm:prSet>
      <dgm:spPr/>
    </dgm:pt>
    <dgm:pt modelId="{F0D5D54F-3A6A-4704-9006-6382E95A2738}" type="pres">
      <dgm:prSet presAssocID="{650C038E-6AEE-4669-909D-DADA4B1C07CB}" presName="accent_2" presStyleCnt="0"/>
      <dgm:spPr/>
    </dgm:pt>
    <dgm:pt modelId="{D43C69CF-DEC9-44DF-B8FA-E8241279430C}" type="pres">
      <dgm:prSet presAssocID="{650C038E-6AEE-4669-909D-DADA4B1C07CB}" presName="accentRepeatNode" presStyleLbl="solidFgAcc1" presStyleIdx="1" presStyleCnt="5"/>
      <dgm:spPr/>
    </dgm:pt>
    <dgm:pt modelId="{26E7C079-18B0-4232-B620-D9A694FFB2EB}" type="pres">
      <dgm:prSet presAssocID="{A3399B68-61D6-4237-AB0C-EE0CEEA0D37A}" presName="text_3" presStyleLbl="node1" presStyleIdx="2" presStyleCnt="5">
        <dgm:presLayoutVars>
          <dgm:bulletEnabled val="1"/>
        </dgm:presLayoutVars>
      </dgm:prSet>
      <dgm:spPr/>
    </dgm:pt>
    <dgm:pt modelId="{2D65A91C-0414-4D10-A9B2-3DC6B0900AC1}" type="pres">
      <dgm:prSet presAssocID="{A3399B68-61D6-4237-AB0C-EE0CEEA0D37A}" presName="accent_3" presStyleCnt="0"/>
      <dgm:spPr/>
    </dgm:pt>
    <dgm:pt modelId="{F063BD81-AAF5-4249-805B-A7203BA24C31}" type="pres">
      <dgm:prSet presAssocID="{A3399B68-61D6-4237-AB0C-EE0CEEA0D37A}" presName="accentRepeatNode" presStyleLbl="solidFgAcc1" presStyleIdx="2" presStyleCnt="5"/>
      <dgm:spPr/>
    </dgm:pt>
    <dgm:pt modelId="{E4F0918A-446A-43BD-A646-7AFB6ABEE910}" type="pres">
      <dgm:prSet presAssocID="{1317D979-1B5C-447C-9657-EE55A0281AF3}" presName="text_4" presStyleLbl="node1" presStyleIdx="3" presStyleCnt="5">
        <dgm:presLayoutVars>
          <dgm:bulletEnabled val="1"/>
        </dgm:presLayoutVars>
      </dgm:prSet>
      <dgm:spPr/>
    </dgm:pt>
    <dgm:pt modelId="{15C63236-25F8-4D42-986E-23092C7EA3F2}" type="pres">
      <dgm:prSet presAssocID="{1317D979-1B5C-447C-9657-EE55A0281AF3}" presName="accent_4" presStyleCnt="0"/>
      <dgm:spPr/>
    </dgm:pt>
    <dgm:pt modelId="{5FF0BD40-6166-4324-B607-4B422A217551}" type="pres">
      <dgm:prSet presAssocID="{1317D979-1B5C-447C-9657-EE55A0281AF3}" presName="accentRepeatNode" presStyleLbl="solidFgAcc1" presStyleIdx="3" presStyleCnt="5"/>
      <dgm:spPr/>
    </dgm:pt>
    <dgm:pt modelId="{AA7EE17A-30A0-431F-A70E-1C8F4B3AC1C6}" type="pres">
      <dgm:prSet presAssocID="{656FA35E-0C1E-4162-8C23-01B7800F5691}" presName="text_5" presStyleLbl="node1" presStyleIdx="4" presStyleCnt="5">
        <dgm:presLayoutVars>
          <dgm:bulletEnabled val="1"/>
        </dgm:presLayoutVars>
      </dgm:prSet>
      <dgm:spPr/>
    </dgm:pt>
    <dgm:pt modelId="{50D47809-E4C3-405C-9A47-4D72E199E626}" type="pres">
      <dgm:prSet presAssocID="{656FA35E-0C1E-4162-8C23-01B7800F5691}" presName="accent_5" presStyleCnt="0"/>
      <dgm:spPr/>
    </dgm:pt>
    <dgm:pt modelId="{711CCF3B-D897-492F-8B8F-149024E22CE9}" type="pres">
      <dgm:prSet presAssocID="{656FA35E-0C1E-4162-8C23-01B7800F5691}" presName="accentRepeatNode" presStyleLbl="solidFgAcc1" presStyleIdx="4" presStyleCnt="5"/>
      <dgm:spPr/>
    </dgm:pt>
  </dgm:ptLst>
  <dgm:cxnLst>
    <dgm:cxn modelId="{3F8E5F10-8EB8-490C-B9D0-16761488617B}" srcId="{AA90B7F0-3E29-456E-A551-C3BDE22B36E1}" destId="{A3399B68-61D6-4237-AB0C-EE0CEEA0D37A}" srcOrd="2" destOrd="0" parTransId="{8BEDAF8C-6D6B-429D-AD2B-3FEC9E1C7098}" sibTransId="{CBA0544A-2F69-485C-BCA0-04FAE848A149}"/>
    <dgm:cxn modelId="{286E2B16-F1D5-41E3-B717-F829D14B6FDE}" type="presOf" srcId="{1317D979-1B5C-447C-9657-EE55A0281AF3}" destId="{E4F0918A-446A-43BD-A646-7AFB6ABEE910}" srcOrd="0" destOrd="0" presId="urn:microsoft.com/office/officeart/2008/layout/VerticalCurvedList"/>
    <dgm:cxn modelId="{3D6E2518-6FEF-42A7-8E88-67C132B21816}" srcId="{AA90B7F0-3E29-456E-A551-C3BDE22B36E1}" destId="{88EB57FC-8C12-46C6-AA44-233CBD7B2E4D}" srcOrd="0" destOrd="0" parTransId="{C249E76C-9E8F-4A03-AB21-2CAB545B8049}" sibTransId="{B4484724-EC69-4870-830C-7D6931BDB313}"/>
    <dgm:cxn modelId="{E81B784F-17D6-403D-B48A-7B5D61DFB849}" type="presOf" srcId="{88EB57FC-8C12-46C6-AA44-233CBD7B2E4D}" destId="{C74B7B10-10CC-42FB-A701-FAF64677522B}" srcOrd="0" destOrd="0" presId="urn:microsoft.com/office/officeart/2008/layout/VerticalCurvedList"/>
    <dgm:cxn modelId="{7DAB5B78-18F1-4F8C-AC49-F2373D13D8CB}" type="presOf" srcId="{A3399B68-61D6-4237-AB0C-EE0CEEA0D37A}" destId="{26E7C079-18B0-4232-B620-D9A694FFB2EB}" srcOrd="0" destOrd="0" presId="urn:microsoft.com/office/officeart/2008/layout/VerticalCurvedList"/>
    <dgm:cxn modelId="{AFAC61A8-C54C-4520-B9E0-28F02D76E4B3}" srcId="{AA90B7F0-3E29-456E-A551-C3BDE22B36E1}" destId="{656FA35E-0C1E-4162-8C23-01B7800F5691}" srcOrd="4" destOrd="0" parTransId="{BDA26EB0-EDF8-49C1-A428-6BB5F95F990C}" sibTransId="{927C2495-14BF-425B-880C-CF2505085CB9}"/>
    <dgm:cxn modelId="{9BC029BE-59DA-4CF0-BE78-93201FC9F23B}" type="presOf" srcId="{656FA35E-0C1E-4162-8C23-01B7800F5691}" destId="{AA7EE17A-30A0-431F-A70E-1C8F4B3AC1C6}" srcOrd="0" destOrd="0" presId="urn:microsoft.com/office/officeart/2008/layout/VerticalCurvedList"/>
    <dgm:cxn modelId="{5D4FD2C4-5F38-456A-9B1A-0D7DECE9F3C4}" srcId="{AA90B7F0-3E29-456E-A551-C3BDE22B36E1}" destId="{650C038E-6AEE-4669-909D-DADA4B1C07CB}" srcOrd="1" destOrd="0" parTransId="{02F3ACA6-ED4A-4D11-A1E6-30B6AFD2EDC8}" sibTransId="{FD4738BC-8333-4543-B53E-9F267DEDB91E}"/>
    <dgm:cxn modelId="{8A2DB5D2-BA67-4C48-8226-5D8170262146}" type="presOf" srcId="{AA90B7F0-3E29-456E-A551-C3BDE22B36E1}" destId="{5C7AF5AB-807D-45DE-90B0-8A7D0E639AE4}" srcOrd="0" destOrd="0" presId="urn:microsoft.com/office/officeart/2008/layout/VerticalCurvedList"/>
    <dgm:cxn modelId="{066C15D7-7437-4195-B8BB-EC92B0E96D3D}" type="presOf" srcId="{650C038E-6AEE-4669-909D-DADA4B1C07CB}" destId="{DD5BBBAE-5125-482B-98F7-FBF7D983460D}" srcOrd="0" destOrd="0" presId="urn:microsoft.com/office/officeart/2008/layout/VerticalCurvedList"/>
    <dgm:cxn modelId="{6A1B0ADA-AB59-4755-882F-1739DB1D8AE0}" srcId="{AA90B7F0-3E29-456E-A551-C3BDE22B36E1}" destId="{1317D979-1B5C-447C-9657-EE55A0281AF3}" srcOrd="3" destOrd="0" parTransId="{E97CC2D4-B992-45DD-94E4-484F5B4C1617}" sibTransId="{45BD3C49-F1A6-452A-AB43-CFAD953D62AF}"/>
    <dgm:cxn modelId="{3DE815F9-7EAC-4392-9A4C-D7AF3231F6A5}" type="presOf" srcId="{B4484724-EC69-4870-830C-7D6931BDB313}" destId="{BBBEE1ED-876E-44D8-B21C-922CC59D854D}" srcOrd="0" destOrd="0" presId="urn:microsoft.com/office/officeart/2008/layout/VerticalCurvedList"/>
    <dgm:cxn modelId="{E44AFCD1-1A59-4481-80DA-FA39AB38825A}" type="presParOf" srcId="{5C7AF5AB-807D-45DE-90B0-8A7D0E639AE4}" destId="{EA3A020E-A72C-4E09-B94A-B4A52104409A}" srcOrd="0" destOrd="0" presId="urn:microsoft.com/office/officeart/2008/layout/VerticalCurvedList"/>
    <dgm:cxn modelId="{D8DECAB8-C3A3-4442-94CB-EAD1496FF997}" type="presParOf" srcId="{EA3A020E-A72C-4E09-B94A-B4A52104409A}" destId="{342EC476-092A-4E9F-BB95-D34D7871C85E}" srcOrd="0" destOrd="0" presId="urn:microsoft.com/office/officeart/2008/layout/VerticalCurvedList"/>
    <dgm:cxn modelId="{B5B18AC2-7135-40DD-AE3F-A74A7C5CB0AF}" type="presParOf" srcId="{342EC476-092A-4E9F-BB95-D34D7871C85E}" destId="{72A9F9A6-4FEC-4903-9CA8-2052539E608B}" srcOrd="0" destOrd="0" presId="urn:microsoft.com/office/officeart/2008/layout/VerticalCurvedList"/>
    <dgm:cxn modelId="{BCA24CA4-B389-4F63-8059-D0C2881BCD19}" type="presParOf" srcId="{342EC476-092A-4E9F-BB95-D34D7871C85E}" destId="{BBBEE1ED-876E-44D8-B21C-922CC59D854D}" srcOrd="1" destOrd="0" presId="urn:microsoft.com/office/officeart/2008/layout/VerticalCurvedList"/>
    <dgm:cxn modelId="{7877AEB2-DEBF-4128-9C14-3DC8F4461559}" type="presParOf" srcId="{342EC476-092A-4E9F-BB95-D34D7871C85E}" destId="{F10B083F-C1FE-43EF-82AD-4A393816337B}" srcOrd="2" destOrd="0" presId="urn:microsoft.com/office/officeart/2008/layout/VerticalCurvedList"/>
    <dgm:cxn modelId="{420176C4-56F1-46A5-872E-CD3C0A8A61B5}" type="presParOf" srcId="{342EC476-092A-4E9F-BB95-D34D7871C85E}" destId="{30E40969-5994-4D8B-988F-2F6C50050FB7}" srcOrd="3" destOrd="0" presId="urn:microsoft.com/office/officeart/2008/layout/VerticalCurvedList"/>
    <dgm:cxn modelId="{4497D7C3-E92B-4DEE-8422-73F7E04BBA12}" type="presParOf" srcId="{EA3A020E-A72C-4E09-B94A-B4A52104409A}" destId="{C74B7B10-10CC-42FB-A701-FAF64677522B}" srcOrd="1" destOrd="0" presId="urn:microsoft.com/office/officeart/2008/layout/VerticalCurvedList"/>
    <dgm:cxn modelId="{523478C0-C6D3-4144-8211-CD595E7E0FFD}" type="presParOf" srcId="{EA3A020E-A72C-4E09-B94A-B4A52104409A}" destId="{B0CAB754-92B0-4784-BFF3-9253FFC50AD4}" srcOrd="2" destOrd="0" presId="urn:microsoft.com/office/officeart/2008/layout/VerticalCurvedList"/>
    <dgm:cxn modelId="{C3252435-6013-4EA0-BF27-5A9EDF3C1199}" type="presParOf" srcId="{B0CAB754-92B0-4784-BFF3-9253FFC50AD4}" destId="{DCEAB02C-F359-4733-8EC8-2BBC3F0BB6C0}" srcOrd="0" destOrd="0" presId="urn:microsoft.com/office/officeart/2008/layout/VerticalCurvedList"/>
    <dgm:cxn modelId="{EE63D476-2C1A-4CA7-BF52-C33F5A7D34CC}" type="presParOf" srcId="{EA3A020E-A72C-4E09-B94A-B4A52104409A}" destId="{DD5BBBAE-5125-482B-98F7-FBF7D983460D}" srcOrd="3" destOrd="0" presId="urn:microsoft.com/office/officeart/2008/layout/VerticalCurvedList"/>
    <dgm:cxn modelId="{652B01F5-1916-43B8-840D-805A246A2BE4}" type="presParOf" srcId="{EA3A020E-A72C-4E09-B94A-B4A52104409A}" destId="{F0D5D54F-3A6A-4704-9006-6382E95A2738}" srcOrd="4" destOrd="0" presId="urn:microsoft.com/office/officeart/2008/layout/VerticalCurvedList"/>
    <dgm:cxn modelId="{8AD7619D-65BF-4A1D-B841-62BE68ABCAC7}" type="presParOf" srcId="{F0D5D54F-3A6A-4704-9006-6382E95A2738}" destId="{D43C69CF-DEC9-44DF-B8FA-E8241279430C}" srcOrd="0" destOrd="0" presId="urn:microsoft.com/office/officeart/2008/layout/VerticalCurvedList"/>
    <dgm:cxn modelId="{64F4CD1A-13B1-4404-B9D0-4850AF4B70AE}" type="presParOf" srcId="{EA3A020E-A72C-4E09-B94A-B4A52104409A}" destId="{26E7C079-18B0-4232-B620-D9A694FFB2EB}" srcOrd="5" destOrd="0" presId="urn:microsoft.com/office/officeart/2008/layout/VerticalCurvedList"/>
    <dgm:cxn modelId="{737715D1-B4A9-4D7F-A85F-DD4C7D40F304}" type="presParOf" srcId="{EA3A020E-A72C-4E09-B94A-B4A52104409A}" destId="{2D65A91C-0414-4D10-A9B2-3DC6B0900AC1}" srcOrd="6" destOrd="0" presId="urn:microsoft.com/office/officeart/2008/layout/VerticalCurvedList"/>
    <dgm:cxn modelId="{F2AE4E48-91CE-48F5-B131-6331C03CCBB8}" type="presParOf" srcId="{2D65A91C-0414-4D10-A9B2-3DC6B0900AC1}" destId="{F063BD81-AAF5-4249-805B-A7203BA24C31}" srcOrd="0" destOrd="0" presId="urn:microsoft.com/office/officeart/2008/layout/VerticalCurvedList"/>
    <dgm:cxn modelId="{7AB1F00F-E8C2-4106-A6D0-2D806FD353CB}" type="presParOf" srcId="{EA3A020E-A72C-4E09-B94A-B4A52104409A}" destId="{E4F0918A-446A-43BD-A646-7AFB6ABEE910}" srcOrd="7" destOrd="0" presId="urn:microsoft.com/office/officeart/2008/layout/VerticalCurvedList"/>
    <dgm:cxn modelId="{09CEC58A-FCD5-4607-A193-33213CCB03AE}" type="presParOf" srcId="{EA3A020E-A72C-4E09-B94A-B4A52104409A}" destId="{15C63236-25F8-4D42-986E-23092C7EA3F2}" srcOrd="8" destOrd="0" presId="urn:microsoft.com/office/officeart/2008/layout/VerticalCurvedList"/>
    <dgm:cxn modelId="{EA284004-3CCB-4511-B795-3F4E6FF76A7C}" type="presParOf" srcId="{15C63236-25F8-4D42-986E-23092C7EA3F2}" destId="{5FF0BD40-6166-4324-B607-4B422A217551}" srcOrd="0" destOrd="0" presId="urn:microsoft.com/office/officeart/2008/layout/VerticalCurvedList"/>
    <dgm:cxn modelId="{9AF98B99-1F8A-43BB-96D6-6ED5784FE16C}" type="presParOf" srcId="{EA3A020E-A72C-4E09-B94A-B4A52104409A}" destId="{AA7EE17A-30A0-431F-A70E-1C8F4B3AC1C6}" srcOrd="9" destOrd="0" presId="urn:microsoft.com/office/officeart/2008/layout/VerticalCurvedList"/>
    <dgm:cxn modelId="{8ABAB1D0-F86E-46B0-B4EC-71B66BE0E2A8}" type="presParOf" srcId="{EA3A020E-A72C-4E09-B94A-B4A52104409A}" destId="{50D47809-E4C3-405C-9A47-4D72E199E626}" srcOrd="10" destOrd="0" presId="urn:microsoft.com/office/officeart/2008/layout/VerticalCurvedList"/>
    <dgm:cxn modelId="{8B42DE68-6199-451E-AEAD-26A511F6AEC2}" type="presParOf" srcId="{50D47809-E4C3-405C-9A47-4D72E199E626}" destId="{711CCF3B-D897-492F-8B8F-149024E22C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5FC841-E173-4CCE-BE81-66CB5A6DEA15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47DAE2-5C29-463C-ADFA-0ACFF4D8D419}">
      <dgm:prSet/>
      <dgm:spPr>
        <a:solidFill>
          <a:srgbClr val="6AAC3D"/>
        </a:solidFill>
        <a:ln>
          <a:solidFill>
            <a:srgbClr val="6AAB3C"/>
          </a:solidFill>
        </a:ln>
      </dgm:spPr>
      <dgm:t>
        <a:bodyPr/>
        <a:lstStyle/>
        <a:p>
          <a:r>
            <a:rPr lang="pl-PL" dirty="0"/>
            <a:t>TO BE GOING TO</a:t>
          </a:r>
          <a:endParaRPr lang="en-GB" dirty="0"/>
        </a:p>
      </dgm:t>
    </dgm:pt>
    <dgm:pt modelId="{B802204D-7DBF-4192-90C9-83DDC4F2DC27}" type="parTrans" cxnId="{04174FE3-B328-4C41-A3C2-CA8DD88BF126}">
      <dgm:prSet/>
      <dgm:spPr/>
      <dgm:t>
        <a:bodyPr/>
        <a:lstStyle/>
        <a:p>
          <a:endParaRPr lang="en-GB"/>
        </a:p>
      </dgm:t>
    </dgm:pt>
    <dgm:pt modelId="{54D25352-00AC-4FE3-B6B4-1C2977963985}" type="sibTrans" cxnId="{04174FE3-B328-4C41-A3C2-CA8DD88BF126}">
      <dgm:prSet/>
      <dgm:spPr>
        <a:ln>
          <a:solidFill>
            <a:srgbClr val="6AAB3C"/>
          </a:solidFill>
        </a:ln>
      </dgm:spPr>
      <dgm:t>
        <a:bodyPr/>
        <a:lstStyle/>
        <a:p>
          <a:endParaRPr lang="en-GB"/>
        </a:p>
      </dgm:t>
    </dgm:pt>
    <dgm:pt modelId="{47588C10-AB67-4300-A59E-36B7F7228201}" type="pres">
      <dgm:prSet presAssocID="{225FC841-E173-4CCE-BE81-66CB5A6DEA15}" presName="Name0" presStyleCnt="0">
        <dgm:presLayoutVars>
          <dgm:chMax val="7"/>
          <dgm:chPref val="7"/>
          <dgm:dir/>
        </dgm:presLayoutVars>
      </dgm:prSet>
      <dgm:spPr/>
    </dgm:pt>
    <dgm:pt modelId="{9528964E-96C4-4542-A839-7E2085143C95}" type="pres">
      <dgm:prSet presAssocID="{225FC841-E173-4CCE-BE81-66CB5A6DEA15}" presName="Name1" presStyleCnt="0"/>
      <dgm:spPr/>
    </dgm:pt>
    <dgm:pt modelId="{1528EA45-A2B1-4F57-BBCD-2879D4A0F86B}" type="pres">
      <dgm:prSet presAssocID="{225FC841-E173-4CCE-BE81-66CB5A6DEA15}" presName="cycle" presStyleCnt="0"/>
      <dgm:spPr/>
    </dgm:pt>
    <dgm:pt modelId="{679749A5-1FE6-421A-A1BC-806986ABBEBD}" type="pres">
      <dgm:prSet presAssocID="{225FC841-E173-4CCE-BE81-66CB5A6DEA15}" presName="srcNode" presStyleLbl="node1" presStyleIdx="0" presStyleCnt="1"/>
      <dgm:spPr/>
    </dgm:pt>
    <dgm:pt modelId="{5F73155F-ED78-43EE-8409-DD3153BF98E1}" type="pres">
      <dgm:prSet presAssocID="{225FC841-E173-4CCE-BE81-66CB5A6DEA15}" presName="conn" presStyleLbl="parChTrans1D2" presStyleIdx="0" presStyleCnt="1"/>
      <dgm:spPr/>
    </dgm:pt>
    <dgm:pt modelId="{EC07C813-1326-42C4-B909-BAA59B623140}" type="pres">
      <dgm:prSet presAssocID="{225FC841-E173-4CCE-BE81-66CB5A6DEA15}" presName="extraNode" presStyleLbl="node1" presStyleIdx="0" presStyleCnt="1"/>
      <dgm:spPr/>
    </dgm:pt>
    <dgm:pt modelId="{3EE7CFF8-E67D-4586-9921-B942C730F3D3}" type="pres">
      <dgm:prSet presAssocID="{225FC841-E173-4CCE-BE81-66CB5A6DEA15}" presName="dstNode" presStyleLbl="node1" presStyleIdx="0" presStyleCnt="1"/>
      <dgm:spPr/>
    </dgm:pt>
    <dgm:pt modelId="{3D9DD7D4-5CE6-48AC-9245-E0E575CFFB0B}" type="pres">
      <dgm:prSet presAssocID="{5447DAE2-5C29-463C-ADFA-0ACFF4D8D419}" presName="text_1" presStyleLbl="node1" presStyleIdx="0" presStyleCnt="1">
        <dgm:presLayoutVars>
          <dgm:bulletEnabled val="1"/>
        </dgm:presLayoutVars>
      </dgm:prSet>
      <dgm:spPr/>
    </dgm:pt>
    <dgm:pt modelId="{D81294F4-D693-4DDE-9641-04892172AE33}" type="pres">
      <dgm:prSet presAssocID="{5447DAE2-5C29-463C-ADFA-0ACFF4D8D419}" presName="accent_1" presStyleCnt="0"/>
      <dgm:spPr/>
    </dgm:pt>
    <dgm:pt modelId="{5954EC3B-D627-4D61-B083-64DB7D724602}" type="pres">
      <dgm:prSet presAssocID="{5447DAE2-5C29-463C-ADFA-0ACFF4D8D419}" presName="accentRepeatNode" presStyleLbl="solidFgAcc1" presStyleIdx="0" presStyleCnt="1"/>
      <dgm:spPr>
        <a:ln>
          <a:solidFill>
            <a:srgbClr val="6AAB3C"/>
          </a:solidFill>
        </a:ln>
      </dgm:spPr>
    </dgm:pt>
  </dgm:ptLst>
  <dgm:cxnLst>
    <dgm:cxn modelId="{520E5F20-8E1E-447B-BED1-07A8B2548737}" type="presOf" srcId="{54D25352-00AC-4FE3-B6B4-1C2977963985}" destId="{5F73155F-ED78-43EE-8409-DD3153BF98E1}" srcOrd="0" destOrd="0" presId="urn:microsoft.com/office/officeart/2008/layout/VerticalCurvedList"/>
    <dgm:cxn modelId="{14DB7464-F264-43FB-9EBF-5EBD8ABE0F95}" type="presOf" srcId="{225FC841-E173-4CCE-BE81-66CB5A6DEA15}" destId="{47588C10-AB67-4300-A59E-36B7F7228201}" srcOrd="0" destOrd="0" presId="urn:microsoft.com/office/officeart/2008/layout/VerticalCurvedList"/>
    <dgm:cxn modelId="{4AB60DB5-3D8D-41CB-A65F-4F0A87A42F1C}" type="presOf" srcId="{5447DAE2-5C29-463C-ADFA-0ACFF4D8D419}" destId="{3D9DD7D4-5CE6-48AC-9245-E0E575CFFB0B}" srcOrd="0" destOrd="0" presId="urn:microsoft.com/office/officeart/2008/layout/VerticalCurvedList"/>
    <dgm:cxn modelId="{04174FE3-B328-4C41-A3C2-CA8DD88BF126}" srcId="{225FC841-E173-4CCE-BE81-66CB5A6DEA15}" destId="{5447DAE2-5C29-463C-ADFA-0ACFF4D8D419}" srcOrd="0" destOrd="0" parTransId="{B802204D-7DBF-4192-90C9-83DDC4F2DC27}" sibTransId="{54D25352-00AC-4FE3-B6B4-1C2977963985}"/>
    <dgm:cxn modelId="{03453A4D-ABDC-44B4-8DAB-F0D7C3528766}" type="presParOf" srcId="{47588C10-AB67-4300-A59E-36B7F7228201}" destId="{9528964E-96C4-4542-A839-7E2085143C95}" srcOrd="0" destOrd="0" presId="urn:microsoft.com/office/officeart/2008/layout/VerticalCurvedList"/>
    <dgm:cxn modelId="{FAF54390-60C5-4F06-8F77-0DAD6E0E93B8}" type="presParOf" srcId="{9528964E-96C4-4542-A839-7E2085143C95}" destId="{1528EA45-A2B1-4F57-BBCD-2879D4A0F86B}" srcOrd="0" destOrd="0" presId="urn:microsoft.com/office/officeart/2008/layout/VerticalCurvedList"/>
    <dgm:cxn modelId="{56E85B0A-7825-4799-9670-5E906B17265C}" type="presParOf" srcId="{1528EA45-A2B1-4F57-BBCD-2879D4A0F86B}" destId="{679749A5-1FE6-421A-A1BC-806986ABBEBD}" srcOrd="0" destOrd="0" presId="urn:microsoft.com/office/officeart/2008/layout/VerticalCurvedList"/>
    <dgm:cxn modelId="{2F0CD509-02CB-4110-BBF5-241732A3413A}" type="presParOf" srcId="{1528EA45-A2B1-4F57-BBCD-2879D4A0F86B}" destId="{5F73155F-ED78-43EE-8409-DD3153BF98E1}" srcOrd="1" destOrd="0" presId="urn:microsoft.com/office/officeart/2008/layout/VerticalCurvedList"/>
    <dgm:cxn modelId="{4A639F36-819C-40DC-90A4-CC625B04EA88}" type="presParOf" srcId="{1528EA45-A2B1-4F57-BBCD-2879D4A0F86B}" destId="{EC07C813-1326-42C4-B909-BAA59B623140}" srcOrd="2" destOrd="0" presId="urn:microsoft.com/office/officeart/2008/layout/VerticalCurvedList"/>
    <dgm:cxn modelId="{F68EF7EA-FE7D-441E-907C-EFFCCABA5748}" type="presParOf" srcId="{1528EA45-A2B1-4F57-BBCD-2879D4A0F86B}" destId="{3EE7CFF8-E67D-4586-9921-B942C730F3D3}" srcOrd="3" destOrd="0" presId="urn:microsoft.com/office/officeart/2008/layout/VerticalCurvedList"/>
    <dgm:cxn modelId="{25CBED29-6D2D-437A-AB6B-FE3BDD91FF7E}" type="presParOf" srcId="{9528964E-96C4-4542-A839-7E2085143C95}" destId="{3D9DD7D4-5CE6-48AC-9245-E0E575CFFB0B}" srcOrd="1" destOrd="0" presId="urn:microsoft.com/office/officeart/2008/layout/VerticalCurvedList"/>
    <dgm:cxn modelId="{373D358B-3E5C-4684-8F91-9CFABDFC4300}" type="presParOf" srcId="{9528964E-96C4-4542-A839-7E2085143C95}" destId="{D81294F4-D693-4DDE-9641-04892172AE33}" srcOrd="2" destOrd="0" presId="urn:microsoft.com/office/officeart/2008/layout/VerticalCurvedList"/>
    <dgm:cxn modelId="{EA965947-3605-4787-AA3E-30A02A9CE009}" type="presParOf" srcId="{D81294F4-D693-4DDE-9641-04892172AE33}" destId="{5954EC3B-D627-4D61-B083-64DB7D7246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/>
            <a:t>PODMIOT</a:t>
          </a:r>
          <a:endParaRPr lang="en-GB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6AAC3D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TO BE (ODMIENIONE)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6AAC3D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6AAC3D"/>
        </a:solidFill>
      </dgm:spPr>
      <dgm:t>
        <a:bodyPr/>
        <a:lstStyle/>
        <a:p>
          <a:r>
            <a:rPr lang="pl-PL" dirty="0"/>
            <a:t>GOING TO </a:t>
          </a:r>
          <a:br>
            <a:rPr lang="pl-PL" dirty="0"/>
          </a:br>
          <a:r>
            <a:rPr lang="pl-PL" dirty="0"/>
            <a:t>I BEZOKOLICZNIK</a:t>
          </a:r>
          <a:endParaRPr lang="en-GB" dirty="0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E9895-8576-4777-B377-8881B4269BD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6BEA76-2D37-4CCF-ACF6-3265F6341CC6}">
      <dgm:prSet phldrT="[Tekst]"/>
      <dgm:spPr>
        <a:solidFill>
          <a:srgbClr val="5B9DDB"/>
        </a:solidFill>
      </dgm:spPr>
      <dgm:t>
        <a:bodyPr/>
        <a:lstStyle/>
        <a:p>
          <a:r>
            <a:rPr lang="pl-PL" dirty="0"/>
            <a:t>FUTURE SIMPLE</a:t>
          </a:r>
          <a:endParaRPr lang="en-GB" dirty="0"/>
        </a:p>
      </dgm:t>
    </dgm:pt>
    <dgm:pt modelId="{0F0BF6CA-4890-4F6D-A573-FB8366366D9E}" type="parTrans" cxnId="{04A7F6E5-F478-4D48-A289-C3EA847EF080}">
      <dgm:prSet/>
      <dgm:spPr/>
      <dgm:t>
        <a:bodyPr/>
        <a:lstStyle/>
        <a:p>
          <a:endParaRPr lang="en-GB"/>
        </a:p>
      </dgm:t>
    </dgm:pt>
    <dgm:pt modelId="{CBC3D234-608D-418F-821C-AF9F488F19F8}" type="sibTrans" cxnId="{04A7F6E5-F478-4D48-A289-C3EA847EF080}">
      <dgm:prSet/>
      <dgm:spPr/>
      <dgm:t>
        <a:bodyPr/>
        <a:lstStyle/>
        <a:p>
          <a:endParaRPr lang="en-GB"/>
        </a:p>
      </dgm:t>
    </dgm:pt>
    <dgm:pt modelId="{11F7C6DE-A668-4775-8BFD-69226529431C}" type="pres">
      <dgm:prSet presAssocID="{86AE9895-8576-4777-B377-8881B4269BDE}" presName="Name0" presStyleCnt="0">
        <dgm:presLayoutVars>
          <dgm:chMax val="7"/>
          <dgm:chPref val="7"/>
          <dgm:dir/>
        </dgm:presLayoutVars>
      </dgm:prSet>
      <dgm:spPr/>
    </dgm:pt>
    <dgm:pt modelId="{A7CA46D7-41E2-43C0-8B04-C72AB11CC515}" type="pres">
      <dgm:prSet presAssocID="{86AE9895-8576-4777-B377-8881B4269BDE}" presName="Name1" presStyleCnt="0"/>
      <dgm:spPr/>
    </dgm:pt>
    <dgm:pt modelId="{C05DEED7-F863-476C-8D35-4A6876F27BEB}" type="pres">
      <dgm:prSet presAssocID="{86AE9895-8576-4777-B377-8881B4269BDE}" presName="cycle" presStyleCnt="0"/>
      <dgm:spPr/>
    </dgm:pt>
    <dgm:pt modelId="{E055BD16-BA84-4185-A096-C5A51E9B19DB}" type="pres">
      <dgm:prSet presAssocID="{86AE9895-8576-4777-B377-8881B4269BDE}" presName="srcNode" presStyleLbl="node1" presStyleIdx="0" presStyleCnt="1"/>
      <dgm:spPr/>
    </dgm:pt>
    <dgm:pt modelId="{DAAE3F77-A71E-4F03-AEE2-540FE96167F2}" type="pres">
      <dgm:prSet presAssocID="{86AE9895-8576-4777-B377-8881B4269BDE}" presName="conn" presStyleLbl="parChTrans1D2" presStyleIdx="0" presStyleCnt="1"/>
      <dgm:spPr/>
    </dgm:pt>
    <dgm:pt modelId="{69BA7CF3-F19F-4FBB-A92A-9B643CA46F07}" type="pres">
      <dgm:prSet presAssocID="{86AE9895-8576-4777-B377-8881B4269BDE}" presName="extraNode" presStyleLbl="node1" presStyleIdx="0" presStyleCnt="1"/>
      <dgm:spPr/>
    </dgm:pt>
    <dgm:pt modelId="{754FB404-C9EA-462C-AD4C-DA6C41DCF929}" type="pres">
      <dgm:prSet presAssocID="{86AE9895-8576-4777-B377-8881B4269BDE}" presName="dstNode" presStyleLbl="node1" presStyleIdx="0" presStyleCnt="1"/>
      <dgm:spPr/>
    </dgm:pt>
    <dgm:pt modelId="{9FE58BC6-6E6F-4D50-8F2E-9345BF5AE580}" type="pres">
      <dgm:prSet presAssocID="{ED6BEA76-2D37-4CCF-ACF6-3265F6341CC6}" presName="text_1" presStyleLbl="node1" presStyleIdx="0" presStyleCnt="1">
        <dgm:presLayoutVars>
          <dgm:bulletEnabled val="1"/>
        </dgm:presLayoutVars>
      </dgm:prSet>
      <dgm:spPr/>
    </dgm:pt>
    <dgm:pt modelId="{F3986E01-0417-4004-8FB0-E8F3C2286897}" type="pres">
      <dgm:prSet presAssocID="{ED6BEA76-2D37-4CCF-ACF6-3265F6341CC6}" presName="accent_1" presStyleCnt="0"/>
      <dgm:spPr/>
    </dgm:pt>
    <dgm:pt modelId="{BD6FBD27-546E-415D-8580-C5DC6163BA98}" type="pres">
      <dgm:prSet presAssocID="{ED6BEA76-2D37-4CCF-ACF6-3265F6341CC6}" presName="accentRepeatNode" presStyleLbl="solidFgAcc1" presStyleIdx="0" presStyleCnt="1"/>
      <dgm:spPr/>
    </dgm:pt>
  </dgm:ptLst>
  <dgm:cxnLst>
    <dgm:cxn modelId="{77DF5900-4D2D-4509-819A-305F028AE36F}" type="presOf" srcId="{ED6BEA76-2D37-4CCF-ACF6-3265F6341CC6}" destId="{9FE58BC6-6E6F-4D50-8F2E-9345BF5AE580}" srcOrd="0" destOrd="0" presId="urn:microsoft.com/office/officeart/2008/layout/VerticalCurvedList"/>
    <dgm:cxn modelId="{64BBCE2F-B8F4-4536-B21B-D85336608E5E}" type="presOf" srcId="{CBC3D234-608D-418F-821C-AF9F488F19F8}" destId="{DAAE3F77-A71E-4F03-AEE2-540FE96167F2}" srcOrd="0" destOrd="0" presId="urn:microsoft.com/office/officeart/2008/layout/VerticalCurvedList"/>
    <dgm:cxn modelId="{F0429EC7-EB41-4CEB-B529-7C7C270F0CB7}" type="presOf" srcId="{86AE9895-8576-4777-B377-8881B4269BDE}" destId="{11F7C6DE-A668-4775-8BFD-69226529431C}" srcOrd="0" destOrd="0" presId="urn:microsoft.com/office/officeart/2008/layout/VerticalCurvedList"/>
    <dgm:cxn modelId="{04A7F6E5-F478-4D48-A289-C3EA847EF080}" srcId="{86AE9895-8576-4777-B377-8881B4269BDE}" destId="{ED6BEA76-2D37-4CCF-ACF6-3265F6341CC6}" srcOrd="0" destOrd="0" parTransId="{0F0BF6CA-4890-4F6D-A573-FB8366366D9E}" sibTransId="{CBC3D234-608D-418F-821C-AF9F488F19F8}"/>
    <dgm:cxn modelId="{9A77E0D9-72F7-427F-8FD5-61B4EB3ACA6D}" type="presParOf" srcId="{11F7C6DE-A668-4775-8BFD-69226529431C}" destId="{A7CA46D7-41E2-43C0-8B04-C72AB11CC515}" srcOrd="0" destOrd="0" presId="urn:microsoft.com/office/officeart/2008/layout/VerticalCurvedList"/>
    <dgm:cxn modelId="{882D1B0D-79B4-4D23-B6C5-83314D325BFA}" type="presParOf" srcId="{A7CA46D7-41E2-43C0-8B04-C72AB11CC515}" destId="{C05DEED7-F863-476C-8D35-4A6876F27BEB}" srcOrd="0" destOrd="0" presId="urn:microsoft.com/office/officeart/2008/layout/VerticalCurvedList"/>
    <dgm:cxn modelId="{A8408845-B73E-45F6-9751-DDC745F592DA}" type="presParOf" srcId="{C05DEED7-F863-476C-8D35-4A6876F27BEB}" destId="{E055BD16-BA84-4185-A096-C5A51E9B19DB}" srcOrd="0" destOrd="0" presId="urn:microsoft.com/office/officeart/2008/layout/VerticalCurvedList"/>
    <dgm:cxn modelId="{95297C41-6F2F-4EBE-8215-BDF7DD17D3B6}" type="presParOf" srcId="{C05DEED7-F863-476C-8D35-4A6876F27BEB}" destId="{DAAE3F77-A71E-4F03-AEE2-540FE96167F2}" srcOrd="1" destOrd="0" presId="urn:microsoft.com/office/officeart/2008/layout/VerticalCurvedList"/>
    <dgm:cxn modelId="{738407A1-DB04-4CE3-AC78-96AC1ED0D0F7}" type="presParOf" srcId="{C05DEED7-F863-476C-8D35-4A6876F27BEB}" destId="{69BA7CF3-F19F-4FBB-A92A-9B643CA46F07}" srcOrd="2" destOrd="0" presId="urn:microsoft.com/office/officeart/2008/layout/VerticalCurvedList"/>
    <dgm:cxn modelId="{4108BD61-13C4-4BA1-AB09-0AD87DED14A0}" type="presParOf" srcId="{C05DEED7-F863-476C-8D35-4A6876F27BEB}" destId="{754FB404-C9EA-462C-AD4C-DA6C41DCF929}" srcOrd="3" destOrd="0" presId="urn:microsoft.com/office/officeart/2008/layout/VerticalCurvedList"/>
    <dgm:cxn modelId="{C709F9C9-8976-4FE9-8668-BE960EC7CFD4}" type="presParOf" srcId="{A7CA46D7-41E2-43C0-8B04-C72AB11CC515}" destId="{9FE58BC6-6E6F-4D50-8F2E-9345BF5AE580}" srcOrd="1" destOrd="0" presId="urn:microsoft.com/office/officeart/2008/layout/VerticalCurvedList"/>
    <dgm:cxn modelId="{0BD68E36-0475-494C-953D-227A74BE24AB}" type="presParOf" srcId="{A7CA46D7-41E2-43C0-8B04-C72AB11CC515}" destId="{F3986E01-0417-4004-8FB0-E8F3C2286897}" srcOrd="2" destOrd="0" presId="urn:microsoft.com/office/officeart/2008/layout/VerticalCurvedList"/>
    <dgm:cxn modelId="{CFA3DD63-1D24-4203-810F-1843DF592F0D}" type="presParOf" srcId="{F3986E01-0417-4004-8FB0-E8F3C2286897}" destId="{BD6FBD27-546E-415D-8580-C5DC6163BA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/>
            <a:t>PODMIOT</a:t>
          </a:r>
          <a:endParaRPr lang="en-GB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5B9BD5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/>
            <a:t>WILL</a:t>
          </a:r>
          <a:endParaRPr lang="en-GB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5B9BD5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/>
            <a:t>CZASOWNIK W I FORMIE</a:t>
          </a:r>
          <a:endParaRPr lang="en-GB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32AA6A-E276-4659-848E-DD01C382963D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155E88C-B61A-4056-B3E5-0373EB810164}">
      <dgm:prSet/>
      <dgm:spPr>
        <a:solidFill>
          <a:srgbClr val="4CD0D1"/>
        </a:solidFill>
        <a:ln>
          <a:solidFill>
            <a:srgbClr val="4CCFCF"/>
          </a:solidFill>
        </a:ln>
      </dgm:spPr>
      <dgm:t>
        <a:bodyPr/>
        <a:lstStyle/>
        <a:p>
          <a:r>
            <a:rPr lang="pl-PL" dirty="0"/>
            <a:t>FUTURE CONTINUOUS</a:t>
          </a:r>
          <a:endParaRPr lang="en-GB" dirty="0"/>
        </a:p>
      </dgm:t>
    </dgm:pt>
    <dgm:pt modelId="{30947799-E94C-42CA-8CA0-97A4C6DF5525}" type="parTrans" cxnId="{7871BD53-CD3F-4DDF-AAA1-E0A31D7A6D80}">
      <dgm:prSet/>
      <dgm:spPr/>
      <dgm:t>
        <a:bodyPr/>
        <a:lstStyle/>
        <a:p>
          <a:endParaRPr lang="en-GB"/>
        </a:p>
      </dgm:t>
    </dgm:pt>
    <dgm:pt modelId="{7D8FB735-0781-41F3-8989-9A1DFC723247}" type="sibTrans" cxnId="{7871BD53-CD3F-4DDF-AAA1-E0A31D7A6D80}">
      <dgm:prSet/>
      <dgm:spPr>
        <a:ln>
          <a:solidFill>
            <a:srgbClr val="4CD0D1"/>
          </a:solidFill>
        </a:ln>
      </dgm:spPr>
      <dgm:t>
        <a:bodyPr/>
        <a:lstStyle/>
        <a:p>
          <a:endParaRPr lang="en-GB"/>
        </a:p>
      </dgm:t>
    </dgm:pt>
    <dgm:pt modelId="{4E531FE1-E063-4813-9836-80B796BAB231}" type="pres">
      <dgm:prSet presAssocID="{5932AA6A-E276-4659-848E-DD01C382963D}" presName="Name0" presStyleCnt="0">
        <dgm:presLayoutVars>
          <dgm:chMax val="7"/>
          <dgm:chPref val="7"/>
          <dgm:dir/>
        </dgm:presLayoutVars>
      </dgm:prSet>
      <dgm:spPr/>
    </dgm:pt>
    <dgm:pt modelId="{83463044-1ACC-4B50-AE02-C90AD5292D38}" type="pres">
      <dgm:prSet presAssocID="{5932AA6A-E276-4659-848E-DD01C382963D}" presName="Name1" presStyleCnt="0"/>
      <dgm:spPr/>
    </dgm:pt>
    <dgm:pt modelId="{BFA46B1A-5245-45DD-8A96-0522A61043D6}" type="pres">
      <dgm:prSet presAssocID="{5932AA6A-E276-4659-848E-DD01C382963D}" presName="cycle" presStyleCnt="0"/>
      <dgm:spPr/>
    </dgm:pt>
    <dgm:pt modelId="{9C43AB64-6FFA-4A5A-8A50-C2D764AAC4BA}" type="pres">
      <dgm:prSet presAssocID="{5932AA6A-E276-4659-848E-DD01C382963D}" presName="srcNode" presStyleLbl="node1" presStyleIdx="0" presStyleCnt="1"/>
      <dgm:spPr/>
    </dgm:pt>
    <dgm:pt modelId="{34478AE2-74DE-4C57-8A74-22AA6406292D}" type="pres">
      <dgm:prSet presAssocID="{5932AA6A-E276-4659-848E-DD01C382963D}" presName="conn" presStyleLbl="parChTrans1D2" presStyleIdx="0" presStyleCnt="1"/>
      <dgm:spPr/>
    </dgm:pt>
    <dgm:pt modelId="{F4B6F10F-08C9-4CA2-B420-06AE14EC9508}" type="pres">
      <dgm:prSet presAssocID="{5932AA6A-E276-4659-848E-DD01C382963D}" presName="extraNode" presStyleLbl="node1" presStyleIdx="0" presStyleCnt="1"/>
      <dgm:spPr/>
    </dgm:pt>
    <dgm:pt modelId="{4693DAEC-64E6-44C1-8D41-2C09FB1D59E2}" type="pres">
      <dgm:prSet presAssocID="{5932AA6A-E276-4659-848E-DD01C382963D}" presName="dstNode" presStyleLbl="node1" presStyleIdx="0" presStyleCnt="1"/>
      <dgm:spPr/>
    </dgm:pt>
    <dgm:pt modelId="{0AD4CCE5-627D-4F2F-95BA-C22CACDFE318}" type="pres">
      <dgm:prSet presAssocID="{2155E88C-B61A-4056-B3E5-0373EB810164}" presName="text_1" presStyleLbl="node1" presStyleIdx="0" presStyleCnt="1">
        <dgm:presLayoutVars>
          <dgm:bulletEnabled val="1"/>
        </dgm:presLayoutVars>
      </dgm:prSet>
      <dgm:spPr/>
    </dgm:pt>
    <dgm:pt modelId="{F4F5E4B4-E464-473F-B6C6-8BE1A97F313F}" type="pres">
      <dgm:prSet presAssocID="{2155E88C-B61A-4056-B3E5-0373EB810164}" presName="accent_1" presStyleCnt="0"/>
      <dgm:spPr/>
    </dgm:pt>
    <dgm:pt modelId="{65A47BF4-D724-47D2-A151-2F4CF3C013F2}" type="pres">
      <dgm:prSet presAssocID="{2155E88C-B61A-4056-B3E5-0373EB810164}" presName="accentRepeatNode" presStyleLbl="solidFgAcc1" presStyleIdx="0" presStyleCnt="1"/>
      <dgm:spPr>
        <a:ln>
          <a:solidFill>
            <a:srgbClr val="4CD0D1"/>
          </a:solidFill>
        </a:ln>
      </dgm:spPr>
    </dgm:pt>
  </dgm:ptLst>
  <dgm:cxnLst>
    <dgm:cxn modelId="{6213C410-680F-4D09-BAF6-5F306F9F9934}" type="presOf" srcId="{2155E88C-B61A-4056-B3E5-0373EB810164}" destId="{0AD4CCE5-627D-4F2F-95BA-C22CACDFE318}" srcOrd="0" destOrd="0" presId="urn:microsoft.com/office/officeart/2008/layout/VerticalCurvedList"/>
    <dgm:cxn modelId="{7871BD53-CD3F-4DDF-AAA1-E0A31D7A6D80}" srcId="{5932AA6A-E276-4659-848E-DD01C382963D}" destId="{2155E88C-B61A-4056-B3E5-0373EB810164}" srcOrd="0" destOrd="0" parTransId="{30947799-E94C-42CA-8CA0-97A4C6DF5525}" sibTransId="{7D8FB735-0781-41F3-8989-9A1DFC723247}"/>
    <dgm:cxn modelId="{01162177-5A9C-4BA9-BDA8-61E42AF62A96}" type="presOf" srcId="{7D8FB735-0781-41F3-8989-9A1DFC723247}" destId="{34478AE2-74DE-4C57-8A74-22AA6406292D}" srcOrd="0" destOrd="0" presId="urn:microsoft.com/office/officeart/2008/layout/VerticalCurvedList"/>
    <dgm:cxn modelId="{0D88F0DB-4EA9-4A5F-BD1B-8EA44CC1A135}" type="presOf" srcId="{5932AA6A-E276-4659-848E-DD01C382963D}" destId="{4E531FE1-E063-4813-9836-80B796BAB231}" srcOrd="0" destOrd="0" presId="urn:microsoft.com/office/officeart/2008/layout/VerticalCurvedList"/>
    <dgm:cxn modelId="{3FEC2D1A-8747-465A-A6F3-FB59435B4065}" type="presParOf" srcId="{4E531FE1-E063-4813-9836-80B796BAB231}" destId="{83463044-1ACC-4B50-AE02-C90AD5292D38}" srcOrd="0" destOrd="0" presId="urn:microsoft.com/office/officeart/2008/layout/VerticalCurvedList"/>
    <dgm:cxn modelId="{08EAF03C-7D96-41E1-B23A-8AF223FEBCBB}" type="presParOf" srcId="{83463044-1ACC-4B50-AE02-C90AD5292D38}" destId="{BFA46B1A-5245-45DD-8A96-0522A61043D6}" srcOrd="0" destOrd="0" presId="urn:microsoft.com/office/officeart/2008/layout/VerticalCurvedList"/>
    <dgm:cxn modelId="{01407D56-ECC7-4938-9C4D-50E555393FB1}" type="presParOf" srcId="{BFA46B1A-5245-45DD-8A96-0522A61043D6}" destId="{9C43AB64-6FFA-4A5A-8A50-C2D764AAC4BA}" srcOrd="0" destOrd="0" presId="urn:microsoft.com/office/officeart/2008/layout/VerticalCurvedList"/>
    <dgm:cxn modelId="{D8FC7545-03D9-4E5B-8E08-89963B485405}" type="presParOf" srcId="{BFA46B1A-5245-45DD-8A96-0522A61043D6}" destId="{34478AE2-74DE-4C57-8A74-22AA6406292D}" srcOrd="1" destOrd="0" presId="urn:microsoft.com/office/officeart/2008/layout/VerticalCurvedList"/>
    <dgm:cxn modelId="{7649E3CE-CD8D-4A61-BAC4-17C2596E2357}" type="presParOf" srcId="{BFA46B1A-5245-45DD-8A96-0522A61043D6}" destId="{F4B6F10F-08C9-4CA2-B420-06AE14EC9508}" srcOrd="2" destOrd="0" presId="urn:microsoft.com/office/officeart/2008/layout/VerticalCurvedList"/>
    <dgm:cxn modelId="{D1985BEE-2B99-4414-AA9A-26C83BE24403}" type="presParOf" srcId="{BFA46B1A-5245-45DD-8A96-0522A61043D6}" destId="{4693DAEC-64E6-44C1-8D41-2C09FB1D59E2}" srcOrd="3" destOrd="0" presId="urn:microsoft.com/office/officeart/2008/layout/VerticalCurvedList"/>
    <dgm:cxn modelId="{D875A8E8-2AD6-444B-AD2C-F64A9AA380A3}" type="presParOf" srcId="{83463044-1ACC-4B50-AE02-C90AD5292D38}" destId="{0AD4CCE5-627D-4F2F-95BA-C22CACDFE318}" srcOrd="1" destOrd="0" presId="urn:microsoft.com/office/officeart/2008/layout/VerticalCurvedList"/>
    <dgm:cxn modelId="{BDC19897-1846-4114-8184-F229BE6CA549}" type="presParOf" srcId="{83463044-1ACC-4B50-AE02-C90AD5292D38}" destId="{F4F5E4B4-E464-473F-B6C6-8BE1A97F313F}" srcOrd="2" destOrd="0" presId="urn:microsoft.com/office/officeart/2008/layout/VerticalCurvedList"/>
    <dgm:cxn modelId="{A57F6683-7B94-48B9-8993-1DE692CDD7EE}" type="presParOf" srcId="{F4F5E4B4-E464-473F-B6C6-8BE1A97F313F}" destId="{65A47BF4-D724-47D2-A151-2F4CF3C013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CD0D1"/>
        </a:solidFill>
      </dgm:spPr>
      <dgm:t>
        <a:bodyPr/>
        <a:lstStyle/>
        <a:p>
          <a:r>
            <a:rPr lang="pl-PL"/>
            <a:t>PODMIOT</a:t>
          </a:r>
          <a:endParaRPr lang="en-GB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4CD0D1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CD0D1"/>
        </a:solidFill>
      </dgm:spPr>
      <dgm:t>
        <a:bodyPr/>
        <a:lstStyle/>
        <a:p>
          <a:r>
            <a:rPr lang="pl-PL" dirty="0"/>
            <a:t>WILL BE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4CD0D1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CD0D1"/>
        </a:solidFill>
      </dgm:spPr>
      <dgm:t>
        <a:bodyPr/>
        <a:lstStyle/>
        <a:p>
          <a:r>
            <a:rPr lang="pl-PL" dirty="0"/>
            <a:t>CZASOWNIK Z KOŃCÓWKĄ -ING</a:t>
          </a:r>
          <a:endParaRPr lang="en-GB" dirty="0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7177CB-3EA1-4C6F-87BB-39F23FA8A847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CDCE5AC-5410-4B0B-B86C-2A0EEEDB10AF}">
      <dgm:prSet/>
      <dgm:spPr>
        <a:solidFill>
          <a:srgbClr val="47CB8E"/>
        </a:solidFill>
        <a:ln>
          <a:solidFill>
            <a:srgbClr val="47CB8E"/>
          </a:solidFill>
        </a:ln>
      </dgm:spPr>
      <dgm:t>
        <a:bodyPr/>
        <a:lstStyle/>
        <a:p>
          <a:r>
            <a:rPr lang="pl-PL"/>
            <a:t>FUTURE PERFECT (SIMPLE)</a:t>
          </a:r>
          <a:endParaRPr lang="en-GB"/>
        </a:p>
      </dgm:t>
    </dgm:pt>
    <dgm:pt modelId="{368279A8-244B-4A09-9CF5-F5FE79CD1B28}" type="parTrans" cxnId="{0123EC8B-3CDA-4FD6-AA5D-C5039330C5FF}">
      <dgm:prSet/>
      <dgm:spPr/>
      <dgm:t>
        <a:bodyPr/>
        <a:lstStyle/>
        <a:p>
          <a:endParaRPr lang="en-GB"/>
        </a:p>
      </dgm:t>
    </dgm:pt>
    <dgm:pt modelId="{48360232-6FF6-48A9-B535-1401FB433D63}" type="sibTrans" cxnId="{0123EC8B-3CDA-4FD6-AA5D-C5039330C5FF}">
      <dgm:prSet/>
      <dgm:spPr>
        <a:ln>
          <a:solidFill>
            <a:srgbClr val="47CB8E"/>
          </a:solidFill>
        </a:ln>
      </dgm:spPr>
      <dgm:t>
        <a:bodyPr/>
        <a:lstStyle/>
        <a:p>
          <a:endParaRPr lang="en-GB"/>
        </a:p>
      </dgm:t>
    </dgm:pt>
    <dgm:pt modelId="{FEE4C851-3933-4DA3-BECD-DFFB9C0AA372}" type="pres">
      <dgm:prSet presAssocID="{107177CB-3EA1-4C6F-87BB-39F23FA8A847}" presName="Name0" presStyleCnt="0">
        <dgm:presLayoutVars>
          <dgm:chMax val="7"/>
          <dgm:chPref val="7"/>
          <dgm:dir/>
        </dgm:presLayoutVars>
      </dgm:prSet>
      <dgm:spPr/>
    </dgm:pt>
    <dgm:pt modelId="{77193172-8558-4A93-B663-7DC418142B3C}" type="pres">
      <dgm:prSet presAssocID="{107177CB-3EA1-4C6F-87BB-39F23FA8A847}" presName="Name1" presStyleCnt="0"/>
      <dgm:spPr/>
    </dgm:pt>
    <dgm:pt modelId="{C035E07E-BC8D-4299-9863-EE0FFFC7585E}" type="pres">
      <dgm:prSet presAssocID="{107177CB-3EA1-4C6F-87BB-39F23FA8A847}" presName="cycle" presStyleCnt="0"/>
      <dgm:spPr/>
    </dgm:pt>
    <dgm:pt modelId="{606D410F-3BBB-499B-8BD1-11897A3A1CED}" type="pres">
      <dgm:prSet presAssocID="{107177CB-3EA1-4C6F-87BB-39F23FA8A847}" presName="srcNode" presStyleLbl="node1" presStyleIdx="0" presStyleCnt="1"/>
      <dgm:spPr/>
    </dgm:pt>
    <dgm:pt modelId="{B3217629-B381-4CB3-B4AE-B4A7D8DF2F20}" type="pres">
      <dgm:prSet presAssocID="{107177CB-3EA1-4C6F-87BB-39F23FA8A847}" presName="conn" presStyleLbl="parChTrans1D2" presStyleIdx="0" presStyleCnt="1"/>
      <dgm:spPr/>
    </dgm:pt>
    <dgm:pt modelId="{2384FCD9-E11D-4860-8EC2-F830DA608E05}" type="pres">
      <dgm:prSet presAssocID="{107177CB-3EA1-4C6F-87BB-39F23FA8A847}" presName="extraNode" presStyleLbl="node1" presStyleIdx="0" presStyleCnt="1"/>
      <dgm:spPr/>
    </dgm:pt>
    <dgm:pt modelId="{10F719E8-5ED0-40C2-9770-3639B614127F}" type="pres">
      <dgm:prSet presAssocID="{107177CB-3EA1-4C6F-87BB-39F23FA8A847}" presName="dstNode" presStyleLbl="node1" presStyleIdx="0" presStyleCnt="1"/>
      <dgm:spPr/>
    </dgm:pt>
    <dgm:pt modelId="{C5DF298E-2F32-4153-8F8E-57978E2797ED}" type="pres">
      <dgm:prSet presAssocID="{6CDCE5AC-5410-4B0B-B86C-2A0EEEDB10AF}" presName="text_1" presStyleLbl="node1" presStyleIdx="0" presStyleCnt="1">
        <dgm:presLayoutVars>
          <dgm:bulletEnabled val="1"/>
        </dgm:presLayoutVars>
      </dgm:prSet>
      <dgm:spPr/>
    </dgm:pt>
    <dgm:pt modelId="{B3E2EBC5-D0FA-45B0-A87A-FCF0709A49AD}" type="pres">
      <dgm:prSet presAssocID="{6CDCE5AC-5410-4B0B-B86C-2A0EEEDB10AF}" presName="accent_1" presStyleCnt="0"/>
      <dgm:spPr/>
    </dgm:pt>
    <dgm:pt modelId="{8BD150D8-589A-4AA1-951B-49502D606429}" type="pres">
      <dgm:prSet presAssocID="{6CDCE5AC-5410-4B0B-B86C-2A0EEEDB10AF}" presName="accentRepeatNode" presStyleLbl="solidFgAcc1" presStyleIdx="0" presStyleCnt="1"/>
      <dgm:spPr>
        <a:ln>
          <a:solidFill>
            <a:srgbClr val="47CB8E"/>
          </a:solidFill>
        </a:ln>
      </dgm:spPr>
    </dgm:pt>
  </dgm:ptLst>
  <dgm:cxnLst>
    <dgm:cxn modelId="{CA494435-8A11-4135-BBB8-74BBEB11A300}" type="presOf" srcId="{48360232-6FF6-48A9-B535-1401FB433D63}" destId="{B3217629-B381-4CB3-B4AE-B4A7D8DF2F20}" srcOrd="0" destOrd="0" presId="urn:microsoft.com/office/officeart/2008/layout/VerticalCurvedList"/>
    <dgm:cxn modelId="{2D9A4B66-2632-44B3-8E41-413CAE5045CB}" type="presOf" srcId="{6CDCE5AC-5410-4B0B-B86C-2A0EEEDB10AF}" destId="{C5DF298E-2F32-4153-8F8E-57978E2797ED}" srcOrd="0" destOrd="0" presId="urn:microsoft.com/office/officeart/2008/layout/VerticalCurvedList"/>
    <dgm:cxn modelId="{0123EC8B-3CDA-4FD6-AA5D-C5039330C5FF}" srcId="{107177CB-3EA1-4C6F-87BB-39F23FA8A847}" destId="{6CDCE5AC-5410-4B0B-B86C-2A0EEEDB10AF}" srcOrd="0" destOrd="0" parTransId="{368279A8-244B-4A09-9CF5-F5FE79CD1B28}" sibTransId="{48360232-6FF6-48A9-B535-1401FB433D63}"/>
    <dgm:cxn modelId="{637B9EDC-DE42-414D-B5C9-CFFD23BFC361}" type="presOf" srcId="{107177CB-3EA1-4C6F-87BB-39F23FA8A847}" destId="{FEE4C851-3933-4DA3-BECD-DFFB9C0AA372}" srcOrd="0" destOrd="0" presId="urn:microsoft.com/office/officeart/2008/layout/VerticalCurvedList"/>
    <dgm:cxn modelId="{7EDFBFCA-4FBE-4A9C-A7B1-A1EEC5729BBA}" type="presParOf" srcId="{FEE4C851-3933-4DA3-BECD-DFFB9C0AA372}" destId="{77193172-8558-4A93-B663-7DC418142B3C}" srcOrd="0" destOrd="0" presId="urn:microsoft.com/office/officeart/2008/layout/VerticalCurvedList"/>
    <dgm:cxn modelId="{B48FFFBA-4A57-4598-88E9-DD04BE5A6143}" type="presParOf" srcId="{77193172-8558-4A93-B663-7DC418142B3C}" destId="{C035E07E-BC8D-4299-9863-EE0FFFC7585E}" srcOrd="0" destOrd="0" presId="urn:microsoft.com/office/officeart/2008/layout/VerticalCurvedList"/>
    <dgm:cxn modelId="{B8630F87-C3C9-4574-B1BF-E1B9519600A8}" type="presParOf" srcId="{C035E07E-BC8D-4299-9863-EE0FFFC7585E}" destId="{606D410F-3BBB-499B-8BD1-11897A3A1CED}" srcOrd="0" destOrd="0" presId="urn:microsoft.com/office/officeart/2008/layout/VerticalCurvedList"/>
    <dgm:cxn modelId="{20F3FB08-35D7-468F-857F-E9FDAD3BA77C}" type="presParOf" srcId="{C035E07E-BC8D-4299-9863-EE0FFFC7585E}" destId="{B3217629-B381-4CB3-B4AE-B4A7D8DF2F20}" srcOrd="1" destOrd="0" presId="urn:microsoft.com/office/officeart/2008/layout/VerticalCurvedList"/>
    <dgm:cxn modelId="{FDF3A85C-1127-437A-BEE1-7AB1E6F5D24B}" type="presParOf" srcId="{C035E07E-BC8D-4299-9863-EE0FFFC7585E}" destId="{2384FCD9-E11D-4860-8EC2-F830DA608E05}" srcOrd="2" destOrd="0" presId="urn:microsoft.com/office/officeart/2008/layout/VerticalCurvedList"/>
    <dgm:cxn modelId="{0068F694-B9B4-4B28-B8E3-6953F3AC9A49}" type="presParOf" srcId="{C035E07E-BC8D-4299-9863-EE0FFFC7585E}" destId="{10F719E8-5ED0-40C2-9770-3639B614127F}" srcOrd="3" destOrd="0" presId="urn:microsoft.com/office/officeart/2008/layout/VerticalCurvedList"/>
    <dgm:cxn modelId="{DEB42615-7488-4495-9DE1-05FB8CAC7A9B}" type="presParOf" srcId="{77193172-8558-4A93-B663-7DC418142B3C}" destId="{C5DF298E-2F32-4153-8F8E-57978E2797ED}" srcOrd="1" destOrd="0" presId="urn:microsoft.com/office/officeart/2008/layout/VerticalCurvedList"/>
    <dgm:cxn modelId="{6F8FB325-11ED-4A86-B1E0-68292E1D371A}" type="presParOf" srcId="{77193172-8558-4A93-B663-7DC418142B3C}" destId="{B3E2EBC5-D0FA-45B0-A87A-FCF0709A49AD}" srcOrd="2" destOrd="0" presId="urn:microsoft.com/office/officeart/2008/layout/VerticalCurvedList"/>
    <dgm:cxn modelId="{1E9FB195-CCC0-4B4D-B0C8-528EE9F96B01}" type="presParOf" srcId="{B3E2EBC5-D0FA-45B0-A87A-FCF0709A49AD}" destId="{8BD150D8-589A-4AA1-951B-49502D6064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7CB8E"/>
        </a:solidFill>
      </dgm:spPr>
      <dgm:t>
        <a:bodyPr/>
        <a:lstStyle/>
        <a:p>
          <a:r>
            <a:rPr lang="pl-PL"/>
            <a:t>PODMIOT</a:t>
          </a:r>
          <a:endParaRPr lang="en-GB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47CB8E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7CB8E"/>
        </a:solidFill>
      </dgm:spPr>
      <dgm:t>
        <a:bodyPr/>
        <a:lstStyle/>
        <a:p>
          <a:r>
            <a:rPr lang="pl-PL" dirty="0"/>
            <a:t>WILL HAVE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47CB8E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47CB8E"/>
        </a:solidFill>
      </dgm:spPr>
      <dgm:t>
        <a:bodyPr/>
        <a:lstStyle/>
        <a:p>
          <a:r>
            <a:rPr lang="pl-PL" dirty="0"/>
            <a:t>CZASOWNIK W </a:t>
          </a:r>
          <a:br>
            <a:rPr lang="pl-PL" dirty="0"/>
          </a:br>
          <a:r>
            <a:rPr lang="pl-PL" dirty="0"/>
            <a:t>III FORMIE</a:t>
          </a:r>
          <a:endParaRPr lang="en-GB" dirty="0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6F5E17-BCC3-467E-8A20-DCC995588F57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BE3A341-4F79-483B-80E1-D1884D5CD736}">
      <dgm:prSet/>
      <dgm:spPr>
        <a:solidFill>
          <a:srgbClr val="38B740"/>
        </a:solidFill>
        <a:ln>
          <a:solidFill>
            <a:srgbClr val="38B540"/>
          </a:solidFill>
        </a:ln>
      </dgm:spPr>
      <dgm:t>
        <a:bodyPr/>
        <a:lstStyle/>
        <a:p>
          <a:r>
            <a:rPr lang="pl-PL"/>
            <a:t>FUTURE PERFECT CONTINUOUS</a:t>
          </a:r>
          <a:endParaRPr lang="en-GB"/>
        </a:p>
      </dgm:t>
    </dgm:pt>
    <dgm:pt modelId="{D50181D0-8C2E-4C86-BEA2-FE936CCAE19E}" type="parTrans" cxnId="{56FA82C3-CFB4-4914-AB5E-E5713AFDFCF2}">
      <dgm:prSet/>
      <dgm:spPr/>
      <dgm:t>
        <a:bodyPr/>
        <a:lstStyle/>
        <a:p>
          <a:endParaRPr lang="en-GB"/>
        </a:p>
      </dgm:t>
    </dgm:pt>
    <dgm:pt modelId="{F1636EBD-1195-4C06-AFFE-34249AA4DB53}" type="sibTrans" cxnId="{56FA82C3-CFB4-4914-AB5E-E5713AFDFCF2}">
      <dgm:prSet/>
      <dgm:spPr>
        <a:ln>
          <a:solidFill>
            <a:srgbClr val="38B540"/>
          </a:solidFill>
        </a:ln>
      </dgm:spPr>
      <dgm:t>
        <a:bodyPr/>
        <a:lstStyle/>
        <a:p>
          <a:endParaRPr lang="en-GB"/>
        </a:p>
      </dgm:t>
    </dgm:pt>
    <dgm:pt modelId="{FCEED3AE-2475-436C-B713-5D049F561544}" type="pres">
      <dgm:prSet presAssocID="{A86F5E17-BCC3-467E-8A20-DCC995588F57}" presName="Name0" presStyleCnt="0">
        <dgm:presLayoutVars>
          <dgm:chMax val="7"/>
          <dgm:chPref val="7"/>
          <dgm:dir/>
        </dgm:presLayoutVars>
      </dgm:prSet>
      <dgm:spPr/>
    </dgm:pt>
    <dgm:pt modelId="{7D6A40B1-0A9B-4745-9642-B7013EA46937}" type="pres">
      <dgm:prSet presAssocID="{A86F5E17-BCC3-467E-8A20-DCC995588F57}" presName="Name1" presStyleCnt="0"/>
      <dgm:spPr/>
    </dgm:pt>
    <dgm:pt modelId="{89ECFED7-55D0-4988-87EE-9B10B08CAEAC}" type="pres">
      <dgm:prSet presAssocID="{A86F5E17-BCC3-467E-8A20-DCC995588F57}" presName="cycle" presStyleCnt="0"/>
      <dgm:spPr/>
    </dgm:pt>
    <dgm:pt modelId="{8BB8C959-068E-43F4-AC85-88BA5D075193}" type="pres">
      <dgm:prSet presAssocID="{A86F5E17-BCC3-467E-8A20-DCC995588F57}" presName="srcNode" presStyleLbl="node1" presStyleIdx="0" presStyleCnt="1"/>
      <dgm:spPr/>
    </dgm:pt>
    <dgm:pt modelId="{308BFD4A-E063-4F56-AF8A-A8C4AF3017AB}" type="pres">
      <dgm:prSet presAssocID="{A86F5E17-BCC3-467E-8A20-DCC995588F57}" presName="conn" presStyleLbl="parChTrans1D2" presStyleIdx="0" presStyleCnt="1"/>
      <dgm:spPr/>
    </dgm:pt>
    <dgm:pt modelId="{98BD8794-A276-401D-991F-1DD31F9E2162}" type="pres">
      <dgm:prSet presAssocID="{A86F5E17-BCC3-467E-8A20-DCC995588F57}" presName="extraNode" presStyleLbl="node1" presStyleIdx="0" presStyleCnt="1"/>
      <dgm:spPr/>
    </dgm:pt>
    <dgm:pt modelId="{221A7325-60E2-406E-96A9-9A2BECF1D51C}" type="pres">
      <dgm:prSet presAssocID="{A86F5E17-BCC3-467E-8A20-DCC995588F57}" presName="dstNode" presStyleLbl="node1" presStyleIdx="0" presStyleCnt="1"/>
      <dgm:spPr/>
    </dgm:pt>
    <dgm:pt modelId="{3FC5B216-3621-4012-8216-9E5B2EFD0E16}" type="pres">
      <dgm:prSet presAssocID="{DBE3A341-4F79-483B-80E1-D1884D5CD736}" presName="text_1" presStyleLbl="node1" presStyleIdx="0" presStyleCnt="1">
        <dgm:presLayoutVars>
          <dgm:bulletEnabled val="1"/>
        </dgm:presLayoutVars>
      </dgm:prSet>
      <dgm:spPr/>
    </dgm:pt>
    <dgm:pt modelId="{582D7684-7EA6-44AC-B8DC-A085007BE917}" type="pres">
      <dgm:prSet presAssocID="{DBE3A341-4F79-483B-80E1-D1884D5CD736}" presName="accent_1" presStyleCnt="0"/>
      <dgm:spPr/>
    </dgm:pt>
    <dgm:pt modelId="{E047E8AE-DD78-479B-89D2-25C731E11585}" type="pres">
      <dgm:prSet presAssocID="{DBE3A341-4F79-483B-80E1-D1884D5CD736}" presName="accentRepeatNode" presStyleLbl="solidFgAcc1" presStyleIdx="0" presStyleCnt="1"/>
      <dgm:spPr>
        <a:ln>
          <a:solidFill>
            <a:srgbClr val="38B540"/>
          </a:solidFill>
        </a:ln>
      </dgm:spPr>
    </dgm:pt>
  </dgm:ptLst>
  <dgm:cxnLst>
    <dgm:cxn modelId="{0F027822-904D-4620-B4E2-3929E1ADA029}" type="presOf" srcId="{A86F5E17-BCC3-467E-8A20-DCC995588F57}" destId="{FCEED3AE-2475-436C-B713-5D049F561544}" srcOrd="0" destOrd="0" presId="urn:microsoft.com/office/officeart/2008/layout/VerticalCurvedList"/>
    <dgm:cxn modelId="{56FA82C3-CFB4-4914-AB5E-E5713AFDFCF2}" srcId="{A86F5E17-BCC3-467E-8A20-DCC995588F57}" destId="{DBE3A341-4F79-483B-80E1-D1884D5CD736}" srcOrd="0" destOrd="0" parTransId="{D50181D0-8C2E-4C86-BEA2-FE936CCAE19E}" sibTransId="{F1636EBD-1195-4C06-AFFE-34249AA4DB53}"/>
    <dgm:cxn modelId="{5D0779F0-DA6F-429E-886E-00AA29A47B05}" type="presOf" srcId="{F1636EBD-1195-4C06-AFFE-34249AA4DB53}" destId="{308BFD4A-E063-4F56-AF8A-A8C4AF3017AB}" srcOrd="0" destOrd="0" presId="urn:microsoft.com/office/officeart/2008/layout/VerticalCurvedList"/>
    <dgm:cxn modelId="{52C155FF-E288-4650-B4FC-E91342A792F9}" type="presOf" srcId="{DBE3A341-4F79-483B-80E1-D1884D5CD736}" destId="{3FC5B216-3621-4012-8216-9E5B2EFD0E16}" srcOrd="0" destOrd="0" presId="urn:microsoft.com/office/officeart/2008/layout/VerticalCurvedList"/>
    <dgm:cxn modelId="{9FE675D3-88CC-44CD-BBCC-E477BD4EFAE5}" type="presParOf" srcId="{FCEED3AE-2475-436C-B713-5D049F561544}" destId="{7D6A40B1-0A9B-4745-9642-B7013EA46937}" srcOrd="0" destOrd="0" presId="urn:microsoft.com/office/officeart/2008/layout/VerticalCurvedList"/>
    <dgm:cxn modelId="{F0063A31-9239-4BA9-8880-CFA72E20A734}" type="presParOf" srcId="{7D6A40B1-0A9B-4745-9642-B7013EA46937}" destId="{89ECFED7-55D0-4988-87EE-9B10B08CAEAC}" srcOrd="0" destOrd="0" presId="urn:microsoft.com/office/officeart/2008/layout/VerticalCurvedList"/>
    <dgm:cxn modelId="{FAF37348-659B-4466-9249-35E1A0AE1BA1}" type="presParOf" srcId="{89ECFED7-55D0-4988-87EE-9B10B08CAEAC}" destId="{8BB8C959-068E-43F4-AC85-88BA5D075193}" srcOrd="0" destOrd="0" presId="urn:microsoft.com/office/officeart/2008/layout/VerticalCurvedList"/>
    <dgm:cxn modelId="{6B1D8A76-4853-4686-9524-29B1EF68DBF3}" type="presParOf" srcId="{89ECFED7-55D0-4988-87EE-9B10B08CAEAC}" destId="{308BFD4A-E063-4F56-AF8A-A8C4AF3017AB}" srcOrd="1" destOrd="0" presId="urn:microsoft.com/office/officeart/2008/layout/VerticalCurvedList"/>
    <dgm:cxn modelId="{3A7836B5-5368-4562-BD1A-26AB2BF73BF7}" type="presParOf" srcId="{89ECFED7-55D0-4988-87EE-9B10B08CAEAC}" destId="{98BD8794-A276-401D-991F-1DD31F9E2162}" srcOrd="2" destOrd="0" presId="urn:microsoft.com/office/officeart/2008/layout/VerticalCurvedList"/>
    <dgm:cxn modelId="{0E392D6C-010C-4215-8F86-AAFF31059B8D}" type="presParOf" srcId="{89ECFED7-55D0-4988-87EE-9B10B08CAEAC}" destId="{221A7325-60E2-406E-96A9-9A2BECF1D51C}" srcOrd="3" destOrd="0" presId="urn:microsoft.com/office/officeart/2008/layout/VerticalCurvedList"/>
    <dgm:cxn modelId="{83E4F376-0449-4730-8CAF-53F220CC74A4}" type="presParOf" srcId="{7D6A40B1-0A9B-4745-9642-B7013EA46937}" destId="{3FC5B216-3621-4012-8216-9E5B2EFD0E16}" srcOrd="1" destOrd="0" presId="urn:microsoft.com/office/officeart/2008/layout/VerticalCurvedList"/>
    <dgm:cxn modelId="{83B0818D-DEFF-4679-8A27-56E39CF8DFC5}" type="presParOf" srcId="{7D6A40B1-0A9B-4745-9642-B7013EA46937}" destId="{582D7684-7EA6-44AC-B8DC-A085007BE917}" srcOrd="2" destOrd="0" presId="urn:microsoft.com/office/officeart/2008/layout/VerticalCurvedList"/>
    <dgm:cxn modelId="{C9EAC2BD-152D-4590-8D8F-CD6EFD443D6D}" type="presParOf" srcId="{582D7684-7EA6-44AC-B8DC-A085007BE917}" destId="{E047E8AE-DD78-479B-89D2-25C731E115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51498A-C9BA-405D-A1C9-4ED3E9E1431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AD8A2-C825-4268-8BE3-9083F6CD9CBC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8B740"/>
        </a:solidFill>
      </dgm:spPr>
      <dgm:t>
        <a:bodyPr/>
        <a:lstStyle/>
        <a:p>
          <a:r>
            <a:rPr lang="pl-PL" dirty="0"/>
            <a:t>PODMIOT</a:t>
          </a:r>
          <a:endParaRPr lang="en-GB" dirty="0"/>
        </a:p>
      </dgm:t>
    </dgm:pt>
    <dgm:pt modelId="{447A75C9-55B4-4120-95B9-340D9EED89CC}" type="parTrans" cxnId="{89E25C0A-D89E-4898-ADF6-FD3588BE3F2E}">
      <dgm:prSet/>
      <dgm:spPr/>
      <dgm:t>
        <a:bodyPr/>
        <a:lstStyle/>
        <a:p>
          <a:endParaRPr lang="en-GB"/>
        </a:p>
      </dgm:t>
    </dgm:pt>
    <dgm:pt modelId="{C8FB6BBA-884F-4F7B-A5AC-C1CCA720B577}" type="sibTrans" cxnId="{89E25C0A-D89E-4898-ADF6-FD3588BE3F2E}">
      <dgm:prSet/>
      <dgm:spPr>
        <a:solidFill>
          <a:srgbClr val="38B740"/>
        </a:solidFill>
      </dgm:spPr>
      <dgm:t>
        <a:bodyPr/>
        <a:lstStyle/>
        <a:p>
          <a:endParaRPr lang="en-GB"/>
        </a:p>
      </dgm:t>
    </dgm:pt>
    <dgm:pt modelId="{574E9624-184D-4311-961A-2E0D330B29F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8B740"/>
        </a:solidFill>
      </dgm:spPr>
      <dgm:t>
        <a:bodyPr/>
        <a:lstStyle/>
        <a:p>
          <a:pPr rtl="0"/>
          <a:r>
            <a:rPr lang="pl-PL" dirty="0"/>
            <a:t>WILL HAVE</a:t>
          </a:r>
          <a:r>
            <a:rPr lang="pl-PL" dirty="0">
              <a:latin typeface="Calibri Light" panose="020F0302020204030204"/>
            </a:rPr>
            <a:t> BEEN</a:t>
          </a:r>
          <a:endParaRPr lang="en-GB" dirty="0"/>
        </a:p>
      </dgm:t>
    </dgm:pt>
    <dgm:pt modelId="{9555B8B9-283B-4A84-AFBC-52E7EA9E1A0C}" type="parTrans" cxnId="{6C7FBEF6-2E5E-4625-AD6E-2F8321519F52}">
      <dgm:prSet/>
      <dgm:spPr/>
      <dgm:t>
        <a:bodyPr/>
        <a:lstStyle/>
        <a:p>
          <a:endParaRPr lang="en-GB"/>
        </a:p>
      </dgm:t>
    </dgm:pt>
    <dgm:pt modelId="{E8942051-8EC2-49BB-9E98-4DDCE7842447}" type="sibTrans" cxnId="{6C7FBEF6-2E5E-4625-AD6E-2F8321519F52}">
      <dgm:prSet/>
      <dgm:spPr>
        <a:solidFill>
          <a:srgbClr val="38B740"/>
        </a:solidFill>
      </dgm:spPr>
      <dgm:t>
        <a:bodyPr/>
        <a:lstStyle/>
        <a:p>
          <a:endParaRPr lang="en-GB"/>
        </a:p>
      </dgm:t>
    </dgm:pt>
    <dgm:pt modelId="{EB9C54BC-B20C-443F-86DF-AE8595CBFEB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rgbClr val="38B740"/>
        </a:solidFill>
      </dgm:spPr>
      <dgm:t>
        <a:bodyPr/>
        <a:lstStyle/>
        <a:p>
          <a:pPr rtl="0"/>
          <a:r>
            <a:rPr lang="pl-PL" dirty="0"/>
            <a:t>CZASOWNIK </a:t>
          </a:r>
          <a:r>
            <a:rPr lang="pl-PL" dirty="0">
              <a:latin typeface="Calibri Light" panose="020F0302020204030204"/>
            </a:rPr>
            <a:t>Z KOŃCÓWKĄ -ING</a:t>
          </a:r>
          <a:endParaRPr lang="pl-PL" dirty="0"/>
        </a:p>
      </dgm:t>
    </dgm:pt>
    <dgm:pt modelId="{2B763B5F-02D4-41D8-BDEE-9E500B4D09B8}" type="parTrans" cxnId="{5C75F6B7-7362-4ED7-88AE-8C423A23B0D0}">
      <dgm:prSet/>
      <dgm:spPr/>
      <dgm:t>
        <a:bodyPr/>
        <a:lstStyle/>
        <a:p>
          <a:endParaRPr lang="en-GB"/>
        </a:p>
      </dgm:t>
    </dgm:pt>
    <dgm:pt modelId="{69E54B69-BCC5-43A5-9E76-0A589E47CCB6}" type="sibTrans" cxnId="{5C75F6B7-7362-4ED7-88AE-8C423A23B0D0}">
      <dgm:prSet/>
      <dgm:spPr/>
      <dgm:t>
        <a:bodyPr/>
        <a:lstStyle/>
        <a:p>
          <a:endParaRPr lang="en-GB"/>
        </a:p>
      </dgm:t>
    </dgm:pt>
    <dgm:pt modelId="{29E3069F-2932-48E5-A79D-C92B7B923428}" type="pres">
      <dgm:prSet presAssocID="{0651498A-C9BA-405D-A1C9-4ED3E9E14311}" presName="linearFlow" presStyleCnt="0">
        <dgm:presLayoutVars>
          <dgm:dir/>
          <dgm:resizeHandles val="exact"/>
        </dgm:presLayoutVars>
      </dgm:prSet>
      <dgm:spPr/>
    </dgm:pt>
    <dgm:pt modelId="{04A83651-9C27-47BF-8A8F-2071C2F9CA1D}" type="pres">
      <dgm:prSet presAssocID="{C10AD8A2-C825-4268-8BE3-9083F6CD9CBC}" presName="node" presStyleLbl="node1" presStyleIdx="0" presStyleCnt="3">
        <dgm:presLayoutVars>
          <dgm:bulletEnabled val="1"/>
        </dgm:presLayoutVars>
      </dgm:prSet>
      <dgm:spPr/>
    </dgm:pt>
    <dgm:pt modelId="{E2A44406-0771-4976-9CAE-5C49BB063592}" type="pres">
      <dgm:prSet presAssocID="{C8FB6BBA-884F-4F7B-A5AC-C1CCA720B577}" presName="spacerL" presStyleCnt="0"/>
      <dgm:spPr/>
    </dgm:pt>
    <dgm:pt modelId="{2FC2211B-260B-42D3-8B0A-465F7E29F731}" type="pres">
      <dgm:prSet presAssocID="{C8FB6BBA-884F-4F7B-A5AC-C1CCA720B577}" presName="sibTrans" presStyleLbl="sibTrans2D1" presStyleIdx="0" presStyleCnt="2"/>
      <dgm:spPr/>
    </dgm:pt>
    <dgm:pt modelId="{943F688A-148E-4466-9EAE-860368FFFFBA}" type="pres">
      <dgm:prSet presAssocID="{C8FB6BBA-884F-4F7B-A5AC-C1CCA720B577}" presName="spacerR" presStyleCnt="0"/>
      <dgm:spPr/>
    </dgm:pt>
    <dgm:pt modelId="{37ED46B4-0424-40E0-A963-A582A878C249}" type="pres">
      <dgm:prSet presAssocID="{574E9624-184D-4311-961A-2E0D330B29F7}" presName="node" presStyleLbl="node1" presStyleIdx="1" presStyleCnt="3">
        <dgm:presLayoutVars>
          <dgm:bulletEnabled val="1"/>
        </dgm:presLayoutVars>
      </dgm:prSet>
      <dgm:spPr/>
    </dgm:pt>
    <dgm:pt modelId="{F5874D9E-D31E-4A2C-88D4-449B565EAE55}" type="pres">
      <dgm:prSet presAssocID="{E8942051-8EC2-49BB-9E98-4DDCE7842447}" presName="spacerL" presStyleCnt="0"/>
      <dgm:spPr/>
    </dgm:pt>
    <dgm:pt modelId="{3BD9F0B6-774D-401E-A292-80BF16D0F74A}" type="pres">
      <dgm:prSet presAssocID="{E8942051-8EC2-49BB-9E98-4DDCE7842447}" presName="sibTrans" presStyleLbl="sibTrans2D1" presStyleIdx="1" presStyleCnt="2"/>
      <dgm:spPr>
        <a:prstGeom prst="mathPlus">
          <a:avLst/>
        </a:prstGeom>
      </dgm:spPr>
    </dgm:pt>
    <dgm:pt modelId="{3CDE70BD-6A68-4E26-9966-9C007536C64A}" type="pres">
      <dgm:prSet presAssocID="{E8942051-8EC2-49BB-9E98-4DDCE7842447}" presName="spacerR" presStyleCnt="0"/>
      <dgm:spPr/>
    </dgm:pt>
    <dgm:pt modelId="{680FE79D-0303-4F32-B351-02DD7FED78C0}" type="pres">
      <dgm:prSet presAssocID="{EB9C54BC-B20C-443F-86DF-AE8595CBFEB8}" presName="node" presStyleLbl="node1" presStyleIdx="2" presStyleCnt="3">
        <dgm:presLayoutVars>
          <dgm:bulletEnabled val="1"/>
        </dgm:presLayoutVars>
      </dgm:prSet>
      <dgm:spPr/>
    </dgm:pt>
  </dgm:ptLst>
  <dgm:cxnLst>
    <dgm:cxn modelId="{4E486F03-A2AC-4FF6-91B9-73F8B426C857}" type="presOf" srcId="{C10AD8A2-C825-4268-8BE3-9083F6CD9CBC}" destId="{04A83651-9C27-47BF-8A8F-2071C2F9CA1D}" srcOrd="0" destOrd="0" presId="urn:microsoft.com/office/officeart/2005/8/layout/equation1"/>
    <dgm:cxn modelId="{89A79D05-8F0C-4781-8E7D-D9F60F7651FE}" type="presOf" srcId="{E8942051-8EC2-49BB-9E98-4DDCE7842447}" destId="{3BD9F0B6-774D-401E-A292-80BF16D0F74A}" srcOrd="0" destOrd="0" presId="urn:microsoft.com/office/officeart/2005/8/layout/equation1"/>
    <dgm:cxn modelId="{89E25C0A-D89E-4898-ADF6-FD3588BE3F2E}" srcId="{0651498A-C9BA-405D-A1C9-4ED3E9E14311}" destId="{C10AD8A2-C825-4268-8BE3-9083F6CD9CBC}" srcOrd="0" destOrd="0" parTransId="{447A75C9-55B4-4120-95B9-340D9EED89CC}" sibTransId="{C8FB6BBA-884F-4F7B-A5AC-C1CCA720B577}"/>
    <dgm:cxn modelId="{9C8B7E6D-71E9-4056-8F07-F71507EA2E84}" type="presOf" srcId="{C8FB6BBA-884F-4F7B-A5AC-C1CCA720B577}" destId="{2FC2211B-260B-42D3-8B0A-465F7E29F731}" srcOrd="0" destOrd="0" presId="urn:microsoft.com/office/officeart/2005/8/layout/equation1"/>
    <dgm:cxn modelId="{A3B58376-4D2E-43E7-9F30-6BACE5A8060C}" type="presOf" srcId="{0651498A-C9BA-405D-A1C9-4ED3E9E14311}" destId="{29E3069F-2932-48E5-A79D-C92B7B923428}" srcOrd="0" destOrd="0" presId="urn:microsoft.com/office/officeart/2005/8/layout/equation1"/>
    <dgm:cxn modelId="{F018AB7B-35A8-4164-A79E-CCFFD9810060}" type="presOf" srcId="{EB9C54BC-B20C-443F-86DF-AE8595CBFEB8}" destId="{680FE79D-0303-4F32-B351-02DD7FED78C0}" srcOrd="0" destOrd="0" presId="urn:microsoft.com/office/officeart/2005/8/layout/equation1"/>
    <dgm:cxn modelId="{5C75F6B7-7362-4ED7-88AE-8C423A23B0D0}" srcId="{0651498A-C9BA-405D-A1C9-4ED3E9E14311}" destId="{EB9C54BC-B20C-443F-86DF-AE8595CBFEB8}" srcOrd="2" destOrd="0" parTransId="{2B763B5F-02D4-41D8-BDEE-9E500B4D09B8}" sibTransId="{69E54B69-BCC5-43A5-9E76-0A589E47CCB6}"/>
    <dgm:cxn modelId="{1FC568C3-E83F-4784-B151-31566C40638F}" type="presOf" srcId="{574E9624-184D-4311-961A-2E0D330B29F7}" destId="{37ED46B4-0424-40E0-A963-A582A878C249}" srcOrd="0" destOrd="0" presId="urn:microsoft.com/office/officeart/2005/8/layout/equation1"/>
    <dgm:cxn modelId="{6C7FBEF6-2E5E-4625-AD6E-2F8321519F52}" srcId="{0651498A-C9BA-405D-A1C9-4ED3E9E14311}" destId="{574E9624-184D-4311-961A-2E0D330B29F7}" srcOrd="1" destOrd="0" parTransId="{9555B8B9-283B-4A84-AFBC-52E7EA9E1A0C}" sibTransId="{E8942051-8EC2-49BB-9E98-4DDCE7842447}"/>
    <dgm:cxn modelId="{9BDAB8EA-84FA-4A92-951D-CD0B56A77A69}" type="presParOf" srcId="{29E3069F-2932-48E5-A79D-C92B7B923428}" destId="{04A83651-9C27-47BF-8A8F-2071C2F9CA1D}" srcOrd="0" destOrd="0" presId="urn:microsoft.com/office/officeart/2005/8/layout/equation1"/>
    <dgm:cxn modelId="{F4CA4436-328A-40AB-A36F-CF33176FBF13}" type="presParOf" srcId="{29E3069F-2932-48E5-A79D-C92B7B923428}" destId="{E2A44406-0771-4976-9CAE-5C49BB063592}" srcOrd="1" destOrd="0" presId="urn:microsoft.com/office/officeart/2005/8/layout/equation1"/>
    <dgm:cxn modelId="{85AF84C5-69C1-4350-A5F2-99D6A6BEE848}" type="presParOf" srcId="{29E3069F-2932-48E5-A79D-C92B7B923428}" destId="{2FC2211B-260B-42D3-8B0A-465F7E29F731}" srcOrd="2" destOrd="0" presId="urn:microsoft.com/office/officeart/2005/8/layout/equation1"/>
    <dgm:cxn modelId="{4852B4FD-0B78-45C6-B81C-E1C47D56A66A}" type="presParOf" srcId="{29E3069F-2932-48E5-A79D-C92B7B923428}" destId="{943F688A-148E-4466-9EAE-860368FFFFBA}" srcOrd="3" destOrd="0" presId="urn:microsoft.com/office/officeart/2005/8/layout/equation1"/>
    <dgm:cxn modelId="{E49CADEB-764B-479D-BEF4-C6F0BCE77B20}" type="presParOf" srcId="{29E3069F-2932-48E5-A79D-C92B7B923428}" destId="{37ED46B4-0424-40E0-A963-A582A878C249}" srcOrd="4" destOrd="0" presId="urn:microsoft.com/office/officeart/2005/8/layout/equation1"/>
    <dgm:cxn modelId="{EC1D4402-14B7-41E4-8C94-D26471D793D5}" type="presParOf" srcId="{29E3069F-2932-48E5-A79D-C92B7B923428}" destId="{F5874D9E-D31E-4A2C-88D4-449B565EAE55}" srcOrd="5" destOrd="0" presId="urn:microsoft.com/office/officeart/2005/8/layout/equation1"/>
    <dgm:cxn modelId="{8A569AEA-B872-4D0D-B936-4F1D863EF3B5}" type="presParOf" srcId="{29E3069F-2932-48E5-A79D-C92B7B923428}" destId="{3BD9F0B6-774D-401E-A292-80BF16D0F74A}" srcOrd="6" destOrd="0" presId="urn:microsoft.com/office/officeart/2005/8/layout/equation1"/>
    <dgm:cxn modelId="{D4CB7816-AF7A-45DB-90A6-4A76A27EAE57}" type="presParOf" srcId="{29E3069F-2932-48E5-A79D-C92B7B923428}" destId="{3CDE70BD-6A68-4E26-9966-9C007536C64A}" srcOrd="7" destOrd="0" presId="urn:microsoft.com/office/officeart/2005/8/layout/equation1"/>
    <dgm:cxn modelId="{CAEA32CA-0F8E-47FD-A706-5FA71CBE2B53}" type="presParOf" srcId="{29E3069F-2932-48E5-A79D-C92B7B923428}" destId="{680FE79D-0303-4F32-B351-02DD7FED78C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EE1ED-876E-44D8-B21C-922CC59D854D}">
      <dsp:nvSpPr>
        <dsp:cNvPr id="0" name=""/>
        <dsp:cNvSpPr/>
      </dsp:nvSpPr>
      <dsp:spPr>
        <a:xfrm>
          <a:off x="-6224303" y="-952206"/>
          <a:ext cx="7409100" cy="7409100"/>
        </a:xfrm>
        <a:prstGeom prst="blockArc">
          <a:avLst>
            <a:gd name="adj1" fmla="val 18900000"/>
            <a:gd name="adj2" fmla="val 2700000"/>
            <a:gd name="adj3" fmla="val 292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B7B10-10CC-42FB-A701-FAF64677522B}">
      <dsp:nvSpPr>
        <dsp:cNvPr id="0" name=""/>
        <dsp:cNvSpPr/>
      </dsp:nvSpPr>
      <dsp:spPr>
        <a:xfrm>
          <a:off x="517666" y="343932"/>
          <a:ext cx="5668032" cy="688306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34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FUTURE SIMPLE</a:t>
          </a:r>
          <a:endParaRPr lang="en-US" sz="2700" kern="1200" dirty="0"/>
        </a:p>
      </dsp:txBody>
      <dsp:txXfrm>
        <a:off x="517666" y="343932"/>
        <a:ext cx="5668032" cy="688306"/>
      </dsp:txXfrm>
    </dsp:sp>
    <dsp:sp modelId="{DCEAB02C-F359-4733-8EC8-2BBC3F0BB6C0}">
      <dsp:nvSpPr>
        <dsp:cNvPr id="0" name=""/>
        <dsp:cNvSpPr/>
      </dsp:nvSpPr>
      <dsp:spPr>
        <a:xfrm>
          <a:off x="87475" y="257894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5BBBAE-5125-482B-98F7-FBF7D983460D}">
      <dsp:nvSpPr>
        <dsp:cNvPr id="0" name=""/>
        <dsp:cNvSpPr/>
      </dsp:nvSpPr>
      <dsp:spPr>
        <a:xfrm>
          <a:off x="1010886" y="1376061"/>
          <a:ext cx="5174812" cy="688306"/>
        </a:xfrm>
        <a:prstGeom prst="rect">
          <a:avLst/>
        </a:prstGeom>
        <a:solidFill>
          <a:srgbClr val="4CD0D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34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FUTURE CONTINUOUS</a:t>
          </a:r>
          <a:endParaRPr lang="en-US" sz="2700" kern="1200"/>
        </a:p>
      </dsp:txBody>
      <dsp:txXfrm>
        <a:off x="1010886" y="1376061"/>
        <a:ext cx="5174812" cy="688306"/>
      </dsp:txXfrm>
    </dsp:sp>
    <dsp:sp modelId="{D43C69CF-DEC9-44DF-B8FA-E8241279430C}">
      <dsp:nvSpPr>
        <dsp:cNvPr id="0" name=""/>
        <dsp:cNvSpPr/>
      </dsp:nvSpPr>
      <dsp:spPr>
        <a:xfrm>
          <a:off x="580695" y="1290023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E7C079-18B0-4232-B620-D9A694FFB2EB}">
      <dsp:nvSpPr>
        <dsp:cNvPr id="0" name=""/>
        <dsp:cNvSpPr/>
      </dsp:nvSpPr>
      <dsp:spPr>
        <a:xfrm>
          <a:off x="1162265" y="2408190"/>
          <a:ext cx="5023433" cy="688306"/>
        </a:xfrm>
        <a:prstGeom prst="rect">
          <a:avLst/>
        </a:prstGeom>
        <a:solidFill>
          <a:srgbClr val="47CB8E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34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FUTURE PERFECT (SIMPLE)</a:t>
          </a:r>
          <a:endParaRPr lang="en-US" sz="2700" kern="1200" dirty="0"/>
        </a:p>
      </dsp:txBody>
      <dsp:txXfrm>
        <a:off x="1162265" y="2408190"/>
        <a:ext cx="5023433" cy="688306"/>
      </dsp:txXfrm>
    </dsp:sp>
    <dsp:sp modelId="{F063BD81-AAF5-4249-805B-A7203BA24C31}">
      <dsp:nvSpPr>
        <dsp:cNvPr id="0" name=""/>
        <dsp:cNvSpPr/>
      </dsp:nvSpPr>
      <dsp:spPr>
        <a:xfrm>
          <a:off x="732074" y="2322152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F0918A-446A-43BD-A646-7AFB6ABEE910}">
      <dsp:nvSpPr>
        <dsp:cNvPr id="0" name=""/>
        <dsp:cNvSpPr/>
      </dsp:nvSpPr>
      <dsp:spPr>
        <a:xfrm>
          <a:off x="1010886" y="3440319"/>
          <a:ext cx="5174812" cy="688306"/>
        </a:xfrm>
        <a:prstGeom prst="rect">
          <a:avLst/>
        </a:prstGeom>
        <a:solidFill>
          <a:srgbClr val="38B740"/>
        </a:solidFill>
        <a:ln>
          <a:solidFill>
            <a:srgbClr val="38B54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34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FUTURE PERFECT CONTINUOUS</a:t>
          </a:r>
          <a:endParaRPr lang="en-US" sz="2700" kern="1200"/>
        </a:p>
      </dsp:txBody>
      <dsp:txXfrm>
        <a:off x="1010886" y="3440319"/>
        <a:ext cx="5174812" cy="688306"/>
      </dsp:txXfrm>
    </dsp:sp>
    <dsp:sp modelId="{5FF0BD40-6166-4324-B607-4B422A217551}">
      <dsp:nvSpPr>
        <dsp:cNvPr id="0" name=""/>
        <dsp:cNvSpPr/>
      </dsp:nvSpPr>
      <dsp:spPr>
        <a:xfrm>
          <a:off x="580695" y="3354281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7EE17A-30A0-431F-A70E-1C8F4B3AC1C6}">
      <dsp:nvSpPr>
        <dsp:cNvPr id="0" name=""/>
        <dsp:cNvSpPr/>
      </dsp:nvSpPr>
      <dsp:spPr>
        <a:xfrm>
          <a:off x="517666" y="4472448"/>
          <a:ext cx="5668032" cy="688306"/>
        </a:xfrm>
        <a:prstGeom prst="rect">
          <a:avLst/>
        </a:prstGeom>
        <a:solidFill>
          <a:srgbClr val="6AAC3D"/>
        </a:solidFill>
        <a:ln>
          <a:solidFill>
            <a:srgbClr val="6AAB3C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34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TO BE GOING TO</a:t>
          </a:r>
          <a:endParaRPr lang="en-US" sz="2700" kern="1200"/>
        </a:p>
      </dsp:txBody>
      <dsp:txXfrm>
        <a:off x="517666" y="4472448"/>
        <a:ext cx="5668032" cy="688306"/>
      </dsp:txXfrm>
    </dsp:sp>
    <dsp:sp modelId="{711CCF3B-D897-492F-8B8F-149024E22CE9}">
      <dsp:nvSpPr>
        <dsp:cNvPr id="0" name=""/>
        <dsp:cNvSpPr/>
      </dsp:nvSpPr>
      <dsp:spPr>
        <a:xfrm>
          <a:off x="87475" y="4386410"/>
          <a:ext cx="860382" cy="860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3155F-ED78-43EE-8409-DD3153BF98E1}">
      <dsp:nvSpPr>
        <dsp:cNvPr id="0" name=""/>
        <dsp:cNvSpPr/>
      </dsp:nvSpPr>
      <dsp:spPr>
        <a:xfrm>
          <a:off x="-1631072" y="-275792"/>
          <a:ext cx="2123632" cy="2123632"/>
        </a:xfrm>
        <a:prstGeom prst="blockArc">
          <a:avLst>
            <a:gd name="adj1" fmla="val 18900000"/>
            <a:gd name="adj2" fmla="val 2700000"/>
            <a:gd name="adj3" fmla="val 1017"/>
          </a:avLst>
        </a:prstGeom>
        <a:noFill/>
        <a:ln w="12700" cap="flat" cmpd="sng" algn="ctr">
          <a:solidFill>
            <a:srgbClr val="6AAB3C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DD7D4-5CE6-48AC-9245-E0E575CFFB0B}">
      <dsp:nvSpPr>
        <dsp:cNvPr id="0" name=""/>
        <dsp:cNvSpPr/>
      </dsp:nvSpPr>
      <dsp:spPr>
        <a:xfrm>
          <a:off x="478320" y="403367"/>
          <a:ext cx="4587055" cy="765312"/>
        </a:xfrm>
        <a:prstGeom prst="rect">
          <a:avLst/>
        </a:prstGeom>
        <a:solidFill>
          <a:srgbClr val="6AAC3D"/>
        </a:solidFill>
        <a:ln>
          <a:solidFill>
            <a:srgbClr val="6AAB3C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3907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TO BE GOING TO</a:t>
          </a:r>
          <a:endParaRPr lang="en-GB" sz="4000" kern="1200" dirty="0"/>
        </a:p>
      </dsp:txBody>
      <dsp:txXfrm>
        <a:off x="478320" y="403367"/>
        <a:ext cx="4587055" cy="765312"/>
      </dsp:txXfrm>
    </dsp:sp>
    <dsp:sp modelId="{5954EC3B-D627-4D61-B083-64DB7D724602}">
      <dsp:nvSpPr>
        <dsp:cNvPr id="0" name=""/>
        <dsp:cNvSpPr/>
      </dsp:nvSpPr>
      <dsp:spPr>
        <a:xfrm>
          <a:off x="0" y="307703"/>
          <a:ext cx="956640" cy="9566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AAB3C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86170" y="727"/>
          <a:ext cx="1405440" cy="1405440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PODMIOT</a:t>
          </a:r>
          <a:endParaRPr lang="en-GB" sz="1100" kern="1200"/>
        </a:p>
      </dsp:txBody>
      <dsp:txXfrm>
        <a:off x="291992" y="206549"/>
        <a:ext cx="993796" cy="993796"/>
      </dsp:txXfrm>
    </dsp:sp>
    <dsp:sp modelId="{2FC2211B-260B-42D3-8B0A-465F7E29F731}">
      <dsp:nvSpPr>
        <dsp:cNvPr id="0" name=""/>
        <dsp:cNvSpPr/>
      </dsp:nvSpPr>
      <dsp:spPr>
        <a:xfrm>
          <a:off x="1605732" y="295870"/>
          <a:ext cx="815155" cy="815155"/>
        </a:xfrm>
        <a:prstGeom prst="mathPlus">
          <a:avLst/>
        </a:prstGeom>
        <a:solidFill>
          <a:srgbClr val="6AAC3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713781" y="607585"/>
        <a:ext cx="599057" cy="191725"/>
      </dsp:txXfrm>
    </dsp:sp>
    <dsp:sp modelId="{37ED46B4-0424-40E0-A963-A582A878C249}">
      <dsp:nvSpPr>
        <dsp:cNvPr id="0" name=""/>
        <dsp:cNvSpPr/>
      </dsp:nvSpPr>
      <dsp:spPr>
        <a:xfrm>
          <a:off x="2535009" y="727"/>
          <a:ext cx="1405440" cy="1405440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TO BE (ODMIENIONE)</a:t>
          </a:r>
          <a:endParaRPr lang="en-GB" sz="1100" kern="1200" dirty="0"/>
        </a:p>
      </dsp:txBody>
      <dsp:txXfrm>
        <a:off x="2740831" y="206549"/>
        <a:ext cx="993796" cy="993796"/>
      </dsp:txXfrm>
    </dsp:sp>
    <dsp:sp modelId="{3BD9F0B6-774D-401E-A292-80BF16D0F74A}">
      <dsp:nvSpPr>
        <dsp:cNvPr id="0" name=""/>
        <dsp:cNvSpPr/>
      </dsp:nvSpPr>
      <dsp:spPr>
        <a:xfrm>
          <a:off x="4054571" y="295870"/>
          <a:ext cx="815155" cy="815155"/>
        </a:xfrm>
        <a:prstGeom prst="mathPlus">
          <a:avLst/>
        </a:prstGeom>
        <a:solidFill>
          <a:srgbClr val="6AAC3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4162620" y="607585"/>
        <a:ext cx="599057" cy="191725"/>
      </dsp:txXfrm>
    </dsp:sp>
    <dsp:sp modelId="{680FE79D-0303-4F32-B351-02DD7FED78C0}">
      <dsp:nvSpPr>
        <dsp:cNvPr id="0" name=""/>
        <dsp:cNvSpPr/>
      </dsp:nvSpPr>
      <dsp:spPr>
        <a:xfrm>
          <a:off x="4983848" y="727"/>
          <a:ext cx="1405440" cy="1405440"/>
        </a:xfrm>
        <a:prstGeom prst="ellipse">
          <a:avLst/>
        </a:prstGeom>
        <a:solidFill>
          <a:srgbClr val="6AAC3D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GOING TO </a:t>
          </a:r>
          <a:br>
            <a:rPr lang="pl-PL" sz="1100" kern="1200" dirty="0"/>
          </a:br>
          <a:r>
            <a:rPr lang="pl-PL" sz="1100" kern="1200" dirty="0"/>
            <a:t>I BEZOKOLICZNIK</a:t>
          </a:r>
          <a:endParaRPr lang="en-GB" sz="1100" kern="1200" dirty="0"/>
        </a:p>
      </dsp:txBody>
      <dsp:txXfrm>
        <a:off x="5189670" y="206549"/>
        <a:ext cx="993796" cy="993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3F77-A71E-4F03-AEE2-540FE96167F2}">
      <dsp:nvSpPr>
        <dsp:cNvPr id="0" name=""/>
        <dsp:cNvSpPr/>
      </dsp:nvSpPr>
      <dsp:spPr>
        <a:xfrm>
          <a:off x="-2042552" y="-343783"/>
          <a:ext cx="2654911" cy="2654911"/>
        </a:xfrm>
        <a:prstGeom prst="blockArc">
          <a:avLst>
            <a:gd name="adj1" fmla="val 18900000"/>
            <a:gd name="adj2" fmla="val 2700000"/>
            <a:gd name="adj3" fmla="val 81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58BC6-6E6F-4D50-8F2E-9345BF5AE580}">
      <dsp:nvSpPr>
        <dsp:cNvPr id="0" name=""/>
        <dsp:cNvSpPr/>
      </dsp:nvSpPr>
      <dsp:spPr>
        <a:xfrm>
          <a:off x="594711" y="507903"/>
          <a:ext cx="4485288" cy="951538"/>
        </a:xfrm>
        <a:prstGeom prst="rect">
          <a:avLst/>
        </a:prstGeom>
        <a:solidFill>
          <a:srgbClr val="5B9DDB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0790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/>
            <a:t>FUTURE SIMPLE</a:t>
          </a:r>
          <a:endParaRPr lang="en-GB" sz="4300" kern="1200" dirty="0"/>
        </a:p>
      </dsp:txBody>
      <dsp:txXfrm>
        <a:off x="594711" y="507903"/>
        <a:ext cx="4485288" cy="951538"/>
      </dsp:txXfrm>
    </dsp:sp>
    <dsp:sp modelId="{BD6FBD27-546E-415D-8580-C5DC6163BA98}">
      <dsp:nvSpPr>
        <dsp:cNvPr id="0" name=""/>
        <dsp:cNvSpPr/>
      </dsp:nvSpPr>
      <dsp:spPr>
        <a:xfrm>
          <a:off x="0" y="388960"/>
          <a:ext cx="1189423" cy="1189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073" y="71155"/>
          <a:ext cx="1422538" cy="1422538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PODMIOT</a:t>
          </a:r>
          <a:endParaRPr lang="en-GB" sz="1500" kern="1200"/>
        </a:p>
      </dsp:txBody>
      <dsp:txXfrm>
        <a:off x="209399" y="279481"/>
        <a:ext cx="1005886" cy="1005886"/>
      </dsp:txXfrm>
    </dsp:sp>
    <dsp:sp modelId="{2FC2211B-260B-42D3-8B0A-465F7E29F731}">
      <dsp:nvSpPr>
        <dsp:cNvPr id="0" name=""/>
        <dsp:cNvSpPr/>
      </dsp:nvSpPr>
      <dsp:spPr>
        <a:xfrm>
          <a:off x="1539121" y="369888"/>
          <a:ext cx="825072" cy="825072"/>
        </a:xfrm>
        <a:prstGeom prst="mathPlus">
          <a:avLst/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648484" y="685396"/>
        <a:ext cx="606346" cy="194056"/>
      </dsp:txXfrm>
    </dsp:sp>
    <dsp:sp modelId="{37ED46B4-0424-40E0-A963-A582A878C249}">
      <dsp:nvSpPr>
        <dsp:cNvPr id="0" name=""/>
        <dsp:cNvSpPr/>
      </dsp:nvSpPr>
      <dsp:spPr>
        <a:xfrm>
          <a:off x="2479704" y="71155"/>
          <a:ext cx="1422538" cy="1422538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WILL</a:t>
          </a:r>
          <a:endParaRPr lang="en-GB" sz="1500" kern="1200"/>
        </a:p>
      </dsp:txBody>
      <dsp:txXfrm>
        <a:off x="2688030" y="279481"/>
        <a:ext cx="1005886" cy="1005886"/>
      </dsp:txXfrm>
    </dsp:sp>
    <dsp:sp modelId="{3BD9F0B6-774D-401E-A292-80BF16D0F74A}">
      <dsp:nvSpPr>
        <dsp:cNvPr id="0" name=""/>
        <dsp:cNvSpPr/>
      </dsp:nvSpPr>
      <dsp:spPr>
        <a:xfrm>
          <a:off x="4017752" y="369888"/>
          <a:ext cx="825072" cy="825072"/>
        </a:xfrm>
        <a:prstGeom prst="mathPlus">
          <a:avLst/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127115" y="685396"/>
        <a:ext cx="606346" cy="194056"/>
      </dsp:txXfrm>
    </dsp:sp>
    <dsp:sp modelId="{680FE79D-0303-4F32-B351-02DD7FED78C0}">
      <dsp:nvSpPr>
        <dsp:cNvPr id="0" name=""/>
        <dsp:cNvSpPr/>
      </dsp:nvSpPr>
      <dsp:spPr>
        <a:xfrm>
          <a:off x="4958335" y="71155"/>
          <a:ext cx="1422538" cy="1422538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CZASOWNIK W I FORMIE</a:t>
          </a:r>
          <a:endParaRPr lang="en-GB" sz="1500" kern="1200"/>
        </a:p>
      </dsp:txBody>
      <dsp:txXfrm>
        <a:off x="5166661" y="279481"/>
        <a:ext cx="1005886" cy="1005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78AE2-74DE-4C57-8A74-22AA6406292D}">
      <dsp:nvSpPr>
        <dsp:cNvPr id="0" name=""/>
        <dsp:cNvSpPr/>
      </dsp:nvSpPr>
      <dsp:spPr>
        <a:xfrm>
          <a:off x="-1881883" y="-317371"/>
          <a:ext cx="2448533" cy="2448533"/>
        </a:xfrm>
        <a:prstGeom prst="blockArc">
          <a:avLst>
            <a:gd name="adj1" fmla="val 18900000"/>
            <a:gd name="adj2" fmla="val 2700000"/>
            <a:gd name="adj3" fmla="val 882"/>
          </a:avLst>
        </a:prstGeom>
        <a:noFill/>
        <a:ln w="12700" cap="flat" cmpd="sng" algn="ctr">
          <a:solidFill>
            <a:srgbClr val="4CD0D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4CCE5-627D-4F2F-95BA-C22CACDFE318}">
      <dsp:nvSpPr>
        <dsp:cNvPr id="0" name=""/>
        <dsp:cNvSpPr/>
      </dsp:nvSpPr>
      <dsp:spPr>
        <a:xfrm>
          <a:off x="550689" y="466343"/>
          <a:ext cx="4852583" cy="881103"/>
        </a:xfrm>
        <a:prstGeom prst="rect">
          <a:avLst/>
        </a:prstGeom>
        <a:solidFill>
          <a:srgbClr val="4CD0D1"/>
        </a:solidFill>
        <a:ln>
          <a:solidFill>
            <a:srgbClr val="4CCFCF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9848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 dirty="0"/>
            <a:t>FUTURE CONTINUOUS</a:t>
          </a:r>
          <a:endParaRPr lang="en-GB" sz="3400" kern="1200" dirty="0"/>
        </a:p>
      </dsp:txBody>
      <dsp:txXfrm>
        <a:off x="550689" y="466343"/>
        <a:ext cx="4852583" cy="881103"/>
      </dsp:txXfrm>
    </dsp:sp>
    <dsp:sp modelId="{65A47BF4-D724-47D2-A151-2F4CF3C013F2}">
      <dsp:nvSpPr>
        <dsp:cNvPr id="0" name=""/>
        <dsp:cNvSpPr/>
      </dsp:nvSpPr>
      <dsp:spPr>
        <a:xfrm>
          <a:off x="0" y="356205"/>
          <a:ext cx="1101379" cy="11013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4CD0D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045" y="50744"/>
          <a:ext cx="1385564" cy="1385564"/>
        </a:xfrm>
        <a:prstGeom prst="ellipse">
          <a:avLst/>
        </a:prstGeom>
        <a:solidFill>
          <a:srgbClr val="4CD0D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PODMIOT</a:t>
          </a:r>
          <a:endParaRPr lang="en-GB" sz="1400" kern="1200"/>
        </a:p>
      </dsp:txBody>
      <dsp:txXfrm>
        <a:off x="203956" y="253655"/>
        <a:ext cx="979742" cy="979742"/>
      </dsp:txXfrm>
    </dsp:sp>
    <dsp:sp modelId="{2FC2211B-260B-42D3-8B0A-465F7E29F731}">
      <dsp:nvSpPr>
        <dsp:cNvPr id="0" name=""/>
        <dsp:cNvSpPr/>
      </dsp:nvSpPr>
      <dsp:spPr>
        <a:xfrm>
          <a:off x="1499117" y="341713"/>
          <a:ext cx="803627" cy="803627"/>
        </a:xfrm>
        <a:prstGeom prst="mathPlus">
          <a:avLst/>
        </a:prstGeom>
        <a:solidFill>
          <a:srgbClr val="4CD0D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605638" y="649020"/>
        <a:ext cx="590585" cy="189013"/>
      </dsp:txXfrm>
    </dsp:sp>
    <dsp:sp modelId="{37ED46B4-0424-40E0-A963-A582A878C249}">
      <dsp:nvSpPr>
        <dsp:cNvPr id="0" name=""/>
        <dsp:cNvSpPr/>
      </dsp:nvSpPr>
      <dsp:spPr>
        <a:xfrm>
          <a:off x="2415253" y="50744"/>
          <a:ext cx="1385564" cy="1385564"/>
        </a:xfrm>
        <a:prstGeom prst="ellipse">
          <a:avLst/>
        </a:prstGeom>
        <a:solidFill>
          <a:srgbClr val="4CD0D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WILL BE</a:t>
          </a:r>
          <a:endParaRPr lang="en-GB" sz="1400" kern="1200" dirty="0"/>
        </a:p>
      </dsp:txBody>
      <dsp:txXfrm>
        <a:off x="2618164" y="253655"/>
        <a:ext cx="979742" cy="979742"/>
      </dsp:txXfrm>
    </dsp:sp>
    <dsp:sp modelId="{3BD9F0B6-774D-401E-A292-80BF16D0F74A}">
      <dsp:nvSpPr>
        <dsp:cNvPr id="0" name=""/>
        <dsp:cNvSpPr/>
      </dsp:nvSpPr>
      <dsp:spPr>
        <a:xfrm>
          <a:off x="3913325" y="341713"/>
          <a:ext cx="803627" cy="803627"/>
        </a:xfrm>
        <a:prstGeom prst="mathPlus">
          <a:avLst/>
        </a:prstGeom>
        <a:solidFill>
          <a:srgbClr val="4CD0D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4019846" y="649020"/>
        <a:ext cx="590585" cy="189013"/>
      </dsp:txXfrm>
    </dsp:sp>
    <dsp:sp modelId="{680FE79D-0303-4F32-B351-02DD7FED78C0}">
      <dsp:nvSpPr>
        <dsp:cNvPr id="0" name=""/>
        <dsp:cNvSpPr/>
      </dsp:nvSpPr>
      <dsp:spPr>
        <a:xfrm>
          <a:off x="4829461" y="50744"/>
          <a:ext cx="1385564" cy="1385564"/>
        </a:xfrm>
        <a:prstGeom prst="ellipse">
          <a:avLst/>
        </a:prstGeom>
        <a:solidFill>
          <a:srgbClr val="4CD0D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CZASOWNIK Z KOŃCÓWKĄ -ING</a:t>
          </a:r>
          <a:endParaRPr lang="en-GB" sz="1400" kern="1200" dirty="0"/>
        </a:p>
      </dsp:txBody>
      <dsp:txXfrm>
        <a:off x="5032372" y="253655"/>
        <a:ext cx="979742" cy="979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17629-B381-4CB3-B4AE-B4A7D8DF2F20}">
      <dsp:nvSpPr>
        <dsp:cNvPr id="0" name=""/>
        <dsp:cNvSpPr/>
      </dsp:nvSpPr>
      <dsp:spPr>
        <a:xfrm>
          <a:off x="-1959021" y="-330230"/>
          <a:ext cx="2549008" cy="2549008"/>
        </a:xfrm>
        <a:prstGeom prst="blockArc">
          <a:avLst>
            <a:gd name="adj1" fmla="val 18900000"/>
            <a:gd name="adj2" fmla="val 2700000"/>
            <a:gd name="adj3" fmla="val 847"/>
          </a:avLst>
        </a:prstGeom>
        <a:noFill/>
        <a:ln w="12700" cap="flat" cmpd="sng" algn="ctr">
          <a:solidFill>
            <a:srgbClr val="47CB8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298E-2F32-4153-8F8E-57978E2797ED}">
      <dsp:nvSpPr>
        <dsp:cNvPr id="0" name=""/>
        <dsp:cNvSpPr/>
      </dsp:nvSpPr>
      <dsp:spPr>
        <a:xfrm>
          <a:off x="573680" y="485329"/>
          <a:ext cx="5155174" cy="917888"/>
        </a:xfrm>
        <a:prstGeom prst="rect">
          <a:avLst/>
        </a:prstGeom>
        <a:solidFill>
          <a:srgbClr val="47CB8E"/>
        </a:solidFill>
        <a:ln>
          <a:solidFill>
            <a:srgbClr val="47CB8E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951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FUTURE PERFECT (SIMPLE)</a:t>
          </a:r>
          <a:endParaRPr lang="en-GB" sz="3100" kern="1200"/>
        </a:p>
      </dsp:txBody>
      <dsp:txXfrm>
        <a:off x="573680" y="485329"/>
        <a:ext cx="5155174" cy="917888"/>
      </dsp:txXfrm>
    </dsp:sp>
    <dsp:sp modelId="{8BD150D8-589A-4AA1-951B-49502D606429}">
      <dsp:nvSpPr>
        <dsp:cNvPr id="0" name=""/>
        <dsp:cNvSpPr/>
      </dsp:nvSpPr>
      <dsp:spPr>
        <a:xfrm>
          <a:off x="0" y="370593"/>
          <a:ext cx="1147360" cy="11473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47CB8E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045" y="50744"/>
          <a:ext cx="1385564" cy="1385564"/>
        </a:xfrm>
        <a:prstGeom prst="ellipse">
          <a:avLst/>
        </a:prstGeom>
        <a:solidFill>
          <a:srgbClr val="47CB8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PODMIOT</a:t>
          </a:r>
          <a:endParaRPr lang="en-GB" sz="1400" kern="1200"/>
        </a:p>
      </dsp:txBody>
      <dsp:txXfrm>
        <a:off x="203956" y="253655"/>
        <a:ext cx="979742" cy="979742"/>
      </dsp:txXfrm>
    </dsp:sp>
    <dsp:sp modelId="{2FC2211B-260B-42D3-8B0A-465F7E29F731}">
      <dsp:nvSpPr>
        <dsp:cNvPr id="0" name=""/>
        <dsp:cNvSpPr/>
      </dsp:nvSpPr>
      <dsp:spPr>
        <a:xfrm>
          <a:off x="1499117" y="341713"/>
          <a:ext cx="803627" cy="803627"/>
        </a:xfrm>
        <a:prstGeom prst="mathPlus">
          <a:avLst/>
        </a:prstGeom>
        <a:solidFill>
          <a:srgbClr val="47CB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605638" y="649020"/>
        <a:ext cx="590585" cy="189013"/>
      </dsp:txXfrm>
    </dsp:sp>
    <dsp:sp modelId="{37ED46B4-0424-40E0-A963-A582A878C249}">
      <dsp:nvSpPr>
        <dsp:cNvPr id="0" name=""/>
        <dsp:cNvSpPr/>
      </dsp:nvSpPr>
      <dsp:spPr>
        <a:xfrm>
          <a:off x="2415253" y="50744"/>
          <a:ext cx="1385564" cy="1385564"/>
        </a:xfrm>
        <a:prstGeom prst="ellipse">
          <a:avLst/>
        </a:prstGeom>
        <a:solidFill>
          <a:srgbClr val="47CB8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WILL HAVE</a:t>
          </a:r>
          <a:endParaRPr lang="en-GB" sz="1400" kern="1200" dirty="0"/>
        </a:p>
      </dsp:txBody>
      <dsp:txXfrm>
        <a:off x="2618164" y="253655"/>
        <a:ext cx="979742" cy="979742"/>
      </dsp:txXfrm>
    </dsp:sp>
    <dsp:sp modelId="{3BD9F0B6-774D-401E-A292-80BF16D0F74A}">
      <dsp:nvSpPr>
        <dsp:cNvPr id="0" name=""/>
        <dsp:cNvSpPr/>
      </dsp:nvSpPr>
      <dsp:spPr>
        <a:xfrm>
          <a:off x="3913325" y="341713"/>
          <a:ext cx="803627" cy="803627"/>
        </a:xfrm>
        <a:prstGeom prst="mathPlus">
          <a:avLst/>
        </a:prstGeom>
        <a:solidFill>
          <a:srgbClr val="47CB8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4019846" y="649020"/>
        <a:ext cx="590585" cy="189013"/>
      </dsp:txXfrm>
    </dsp:sp>
    <dsp:sp modelId="{680FE79D-0303-4F32-B351-02DD7FED78C0}">
      <dsp:nvSpPr>
        <dsp:cNvPr id="0" name=""/>
        <dsp:cNvSpPr/>
      </dsp:nvSpPr>
      <dsp:spPr>
        <a:xfrm>
          <a:off x="4829461" y="50744"/>
          <a:ext cx="1385564" cy="1385564"/>
        </a:xfrm>
        <a:prstGeom prst="ellipse">
          <a:avLst/>
        </a:prstGeom>
        <a:solidFill>
          <a:srgbClr val="47CB8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CZASOWNIK W </a:t>
          </a:r>
          <a:br>
            <a:rPr lang="pl-PL" sz="1400" kern="1200" dirty="0"/>
          </a:br>
          <a:r>
            <a:rPr lang="pl-PL" sz="1400" kern="1200" dirty="0"/>
            <a:t>III FORMIE</a:t>
          </a:r>
          <a:endParaRPr lang="en-GB" sz="1400" kern="1200" dirty="0"/>
        </a:p>
      </dsp:txBody>
      <dsp:txXfrm>
        <a:off x="5032372" y="253655"/>
        <a:ext cx="979742" cy="97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BFD4A-E063-4F56-AF8A-A8C4AF3017AB}">
      <dsp:nvSpPr>
        <dsp:cNvPr id="0" name=""/>
        <dsp:cNvSpPr/>
      </dsp:nvSpPr>
      <dsp:spPr>
        <a:xfrm>
          <a:off x="-1879758" y="-318005"/>
          <a:ext cx="2453481" cy="2453481"/>
        </a:xfrm>
        <a:prstGeom prst="blockArc">
          <a:avLst>
            <a:gd name="adj1" fmla="val 18900000"/>
            <a:gd name="adj2" fmla="val 2700000"/>
            <a:gd name="adj3" fmla="val 880"/>
          </a:avLst>
        </a:prstGeom>
        <a:noFill/>
        <a:ln w="12700" cap="flat" cmpd="sng" algn="ctr">
          <a:solidFill>
            <a:srgbClr val="38B54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5B216-3621-4012-8216-9E5B2EFD0E16}">
      <dsp:nvSpPr>
        <dsp:cNvPr id="0" name=""/>
        <dsp:cNvSpPr/>
      </dsp:nvSpPr>
      <dsp:spPr>
        <a:xfrm>
          <a:off x="560344" y="460460"/>
          <a:ext cx="11100613" cy="896550"/>
        </a:xfrm>
        <a:prstGeom prst="rect">
          <a:avLst/>
        </a:prstGeom>
        <a:solidFill>
          <a:srgbClr val="38B740"/>
        </a:solidFill>
        <a:ln>
          <a:solidFill>
            <a:srgbClr val="38B540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1309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700" kern="1200"/>
            <a:t>FUTURE PERFECT CONTINUOUS</a:t>
          </a:r>
          <a:endParaRPr lang="en-GB" sz="4700" kern="1200"/>
        </a:p>
      </dsp:txBody>
      <dsp:txXfrm>
        <a:off x="560344" y="460460"/>
        <a:ext cx="11100613" cy="896550"/>
      </dsp:txXfrm>
    </dsp:sp>
    <dsp:sp modelId="{E047E8AE-DD78-479B-89D2-25C731E11585}">
      <dsp:nvSpPr>
        <dsp:cNvPr id="0" name=""/>
        <dsp:cNvSpPr/>
      </dsp:nvSpPr>
      <dsp:spPr>
        <a:xfrm>
          <a:off x="0" y="348391"/>
          <a:ext cx="1120688" cy="1120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8B54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3651-9C27-47BF-8A8F-2071C2F9CA1D}">
      <dsp:nvSpPr>
        <dsp:cNvPr id="0" name=""/>
        <dsp:cNvSpPr/>
      </dsp:nvSpPr>
      <dsp:spPr>
        <a:xfrm>
          <a:off x="10911" y="108"/>
          <a:ext cx="1338945" cy="1338945"/>
        </a:xfrm>
        <a:prstGeom prst="ellipse">
          <a:avLst/>
        </a:prstGeom>
        <a:solidFill>
          <a:srgbClr val="38B740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PODMIOT</a:t>
          </a:r>
          <a:endParaRPr lang="en-GB" sz="1400" kern="1200" dirty="0"/>
        </a:p>
      </dsp:txBody>
      <dsp:txXfrm>
        <a:off x="206995" y="196192"/>
        <a:ext cx="946777" cy="946777"/>
      </dsp:txXfrm>
    </dsp:sp>
    <dsp:sp modelId="{2FC2211B-260B-42D3-8B0A-465F7E29F731}">
      <dsp:nvSpPr>
        <dsp:cNvPr id="0" name=""/>
        <dsp:cNvSpPr/>
      </dsp:nvSpPr>
      <dsp:spPr>
        <a:xfrm>
          <a:off x="1458579" y="281287"/>
          <a:ext cx="776588" cy="776588"/>
        </a:xfrm>
        <a:prstGeom prst="mathPlus">
          <a:avLst/>
        </a:prstGeom>
        <a:solidFill>
          <a:srgbClr val="38B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561516" y="578254"/>
        <a:ext cx="570714" cy="182654"/>
      </dsp:txXfrm>
    </dsp:sp>
    <dsp:sp modelId="{37ED46B4-0424-40E0-A963-A582A878C249}">
      <dsp:nvSpPr>
        <dsp:cNvPr id="0" name=""/>
        <dsp:cNvSpPr/>
      </dsp:nvSpPr>
      <dsp:spPr>
        <a:xfrm>
          <a:off x="2343890" y="108"/>
          <a:ext cx="1338945" cy="1338945"/>
        </a:xfrm>
        <a:prstGeom prst="ellipse">
          <a:avLst/>
        </a:prstGeom>
        <a:solidFill>
          <a:srgbClr val="38B740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WILL HAVE</a:t>
          </a:r>
          <a:r>
            <a:rPr lang="pl-PL" sz="1400" kern="1200" dirty="0">
              <a:latin typeface="Calibri Light" panose="020F0302020204030204"/>
            </a:rPr>
            <a:t> BEEN</a:t>
          </a:r>
          <a:endParaRPr lang="en-GB" sz="1400" kern="1200" dirty="0"/>
        </a:p>
      </dsp:txBody>
      <dsp:txXfrm>
        <a:off x="2539974" y="196192"/>
        <a:ext cx="946777" cy="946777"/>
      </dsp:txXfrm>
    </dsp:sp>
    <dsp:sp modelId="{3BD9F0B6-774D-401E-A292-80BF16D0F74A}">
      <dsp:nvSpPr>
        <dsp:cNvPr id="0" name=""/>
        <dsp:cNvSpPr/>
      </dsp:nvSpPr>
      <dsp:spPr>
        <a:xfrm>
          <a:off x="3791558" y="281287"/>
          <a:ext cx="776588" cy="776588"/>
        </a:xfrm>
        <a:prstGeom prst="mathPlus">
          <a:avLst/>
        </a:prstGeom>
        <a:solidFill>
          <a:srgbClr val="38B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3894495" y="578254"/>
        <a:ext cx="570714" cy="182654"/>
      </dsp:txXfrm>
    </dsp:sp>
    <dsp:sp modelId="{680FE79D-0303-4F32-B351-02DD7FED78C0}">
      <dsp:nvSpPr>
        <dsp:cNvPr id="0" name=""/>
        <dsp:cNvSpPr/>
      </dsp:nvSpPr>
      <dsp:spPr>
        <a:xfrm>
          <a:off x="4676868" y="108"/>
          <a:ext cx="1338945" cy="1338945"/>
        </a:xfrm>
        <a:prstGeom prst="ellipse">
          <a:avLst/>
        </a:prstGeom>
        <a:solidFill>
          <a:srgbClr val="38B740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CZASOWNIK </a:t>
          </a:r>
          <a:r>
            <a:rPr lang="pl-PL" sz="1400" kern="1200" dirty="0">
              <a:latin typeface="Calibri Light" panose="020F0302020204030204"/>
            </a:rPr>
            <a:t>Z KOŃCÓWKĄ -ING</a:t>
          </a:r>
          <a:endParaRPr lang="pl-PL" sz="1400" kern="1200" dirty="0"/>
        </a:p>
      </dsp:txBody>
      <dsp:txXfrm>
        <a:off x="4872952" y="196192"/>
        <a:ext cx="946777" cy="946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506761-4E8E-4A6C-BA36-A42D5EE35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D9DE63-D4EA-4CE6-A986-BE17D14F2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E7D934-50CE-4DE0-970F-98AD52E3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955692-A022-4592-843F-F4C4C245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F8F151-3E9D-420E-A726-4D8F1146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D81BC2-A3FC-4306-8F56-1EDE3DCD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656D3E-DDC6-44D1-815D-A5B0952EB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CB0411-2F8B-4749-9919-19D698B4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165C38-6676-4322-B3E1-ED20D36E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60CD75-0413-4DE1-8581-6D37A7D5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5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DF84227-5C39-452F-9A6A-161C0DC4B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E8F6C27-DCC0-4B63-8F23-0F29C7AF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AE33DE-B922-4F56-820A-8880AF0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76A8E0-F0C7-46CA-B3B8-AEF60C78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69A376-9124-4642-964F-84809373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7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B8BED8-CF30-4A86-A813-164A5513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7A6877-A157-4591-9B69-D466317A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85BDA6-DFB2-4B8C-87B4-509A56C9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AB2E9F-20BF-46A4-AB9B-384B29D4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96F4CA-4A10-4A72-90E1-640E657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383AF2-872E-478A-A073-F4158631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F650D4B-EF5A-4231-B045-6ED23A6E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95E40-C873-4C98-BD1B-1A27D351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C195D5-05BD-4084-95D1-0E607620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62D3AD-C9BE-4574-88B4-794DB51E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3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2E3AB9-4B2A-4CB3-82DC-419BADE4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4FB1A1-0C00-40C9-8064-1821AA92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861E09-451C-4C3C-9A66-79F284764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A43616-DABC-4D35-9806-57D4239D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C7373B-B596-4815-8670-7FB00C7A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B3DFDB-8ED1-44F7-9DE2-783B6254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2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2FBD99-4BCC-4A8E-A475-CE7F9D99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54331D-5FCE-43F8-8F68-A7490591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3785DEE-719D-400A-9C67-22406AB8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28413D-688F-4D5E-95DC-8B835048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C49C09B-DF30-4952-8D4B-89F78CBE7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8A6FC09-CA17-4AF8-AB96-64E426FF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907BF9B-0CFD-4EC3-A2B6-6093196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B67482A-8528-4351-847C-B044905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D583D6-C9E6-419B-9BE2-A82F695D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4EAB611-93E3-40EB-9868-6662D96D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5002B0F-7AD3-441D-B4B7-2CAB70E9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E114E75-E488-4A59-8EE2-2C5A9024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9C20EC7-7113-4D16-86D5-7779920D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2A7CACB-4C69-4311-B332-F42BA2D6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C848A1-534A-41DA-BB49-2A530381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68574E-5673-424E-BBDF-1F60CF65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421CCB-6FC6-4266-91D4-A419A381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F080F4D-7C49-4205-8DCB-34535352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DA06CD-64DE-4E5F-8DB7-52A5FDC0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9F3A90-F44C-46EC-A2CA-EE5287A3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0C9670-C7CE-4C33-8320-1936F7B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54A3A0-D9AA-40EB-B781-DCFDFAA9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6E8EF6A-2D97-4FE8-9A2D-E54E8FF91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BA9522-DF23-45A7-B4F0-C9555ACB4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472855-E6A2-4103-8B9C-EC93E692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4C2219D-5078-4ABB-A5DD-673867BF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A43CEC-7638-4A03-B6B8-90717264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8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311A4E-5619-4B51-8BCB-714C3E4F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337C18-D3C5-425D-9DF4-B6419AAE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39E8D1-5BC1-4EDE-881A-86A2FBB5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CAEB-35F5-4E3E-B2E8-E0E7F9AA17FB}" type="datetimeFigureOut">
              <a:rPr lang="en-GB" smtClean="0"/>
              <a:t>05/02/2022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6B153B-AE50-429B-9C05-FC9AF16CF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A32454-46D9-459E-BA69-EFAEE2434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7CA2-239D-45E5-9AB4-E891038DF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1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47B67D1-B902-4263-B877-9CC2EEEB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2337979"/>
            <a:ext cx="9236026" cy="1316416"/>
          </a:xfrm>
        </p:spPr>
        <p:txBody>
          <a:bodyPr anchor="b">
            <a:normAutofit/>
          </a:bodyPr>
          <a:lstStyle/>
          <a:p>
            <a:r>
              <a:rPr lang="pl-PL" sz="6600" dirty="0">
                <a:solidFill>
                  <a:srgbClr val="FFFFFF"/>
                </a:solidFill>
              </a:rPr>
              <a:t>CZASY PRZYSZŁE</a:t>
            </a:r>
            <a:endParaRPr lang="en-GB" sz="6600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2E21945-8739-4D4E-B6EB-EAD94F09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90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69E332-D8CB-478E-83FF-36B5058D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pl-PL" sz="6000">
                <a:solidFill>
                  <a:schemeClr val="bg1"/>
                </a:solidFill>
              </a:rPr>
              <a:t>FUTURE – CZASY PRZYSZŁE</a:t>
            </a:r>
            <a:endParaRPr lang="en-GB" sz="6000">
              <a:solidFill>
                <a:schemeClr val="bg1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71F2BB6-E0F7-42A5-97A7-71F50D9E7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59318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12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97DA49F-0193-4478-8A2B-9898512E0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511266"/>
              </p:ext>
            </p:extLst>
          </p:nvPr>
        </p:nvGraphicFramePr>
        <p:xfrm>
          <a:off x="61993" y="7749"/>
          <a:ext cx="5080000" cy="196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84380B2-A746-46AA-A6BD-06797AE4D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552580"/>
              </p:ext>
            </p:extLst>
          </p:nvPr>
        </p:nvGraphicFramePr>
        <p:xfrm>
          <a:off x="5514680" y="208997"/>
          <a:ext cx="6381947" cy="156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AB29848-E091-4381-A4CE-921C8929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" y="1937386"/>
            <a:ext cx="6207138" cy="481220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pl-PL" sz="3600" b="1" dirty="0">
                <a:solidFill>
                  <a:srgbClr val="5B9DDB"/>
                </a:solidFill>
              </a:rPr>
              <a:t>FUTURE SIMPLE </a:t>
            </a:r>
            <a:r>
              <a:rPr lang="pl-PL" sz="3600" b="1" dirty="0"/>
              <a:t>to czas przyszły prosty. Używamy go gdy:</a:t>
            </a:r>
          </a:p>
          <a:p>
            <a:r>
              <a:rPr lang="pl-PL" sz="3300" dirty="0"/>
              <a:t> Składamy obietnicę</a:t>
            </a:r>
          </a:p>
          <a:p>
            <a:pPr marL="0" indent="0">
              <a:buNone/>
            </a:pPr>
            <a:r>
              <a:rPr lang="pl-PL" sz="3300" dirty="0"/>
              <a:t>	I </a:t>
            </a:r>
            <a:r>
              <a:rPr lang="pl-PL" sz="3300" dirty="0" err="1"/>
              <a:t>promise</a:t>
            </a:r>
            <a:r>
              <a:rPr lang="pl-PL" sz="3300" dirty="0"/>
              <a:t> we </a:t>
            </a:r>
            <a:r>
              <a:rPr lang="pl-PL" sz="3300" b="1" i="1" dirty="0" err="1">
                <a:solidFill>
                  <a:srgbClr val="5B9BD5"/>
                </a:solidFill>
              </a:rPr>
              <a:t>will</a:t>
            </a:r>
            <a:r>
              <a:rPr lang="pl-PL" sz="3300" b="1" i="1" dirty="0">
                <a:solidFill>
                  <a:srgbClr val="5B9BD5"/>
                </a:solidFill>
              </a:rPr>
              <a:t> </a:t>
            </a:r>
            <a:r>
              <a:rPr lang="pl-PL" sz="3300" b="1" i="1" dirty="0" err="1">
                <a:solidFill>
                  <a:srgbClr val="5B9BD5"/>
                </a:solidFill>
              </a:rPr>
              <a:t>finish</a:t>
            </a:r>
            <a:r>
              <a:rPr lang="pl-PL" sz="3300" b="1" i="1" dirty="0">
                <a:solidFill>
                  <a:srgbClr val="5B9BD5"/>
                </a:solidFill>
              </a:rPr>
              <a:t> </a:t>
            </a:r>
            <a:r>
              <a:rPr lang="pl-PL" sz="3300" dirty="0" err="1"/>
              <a:t>before</a:t>
            </a:r>
            <a:r>
              <a:rPr lang="pl-PL" sz="3300" dirty="0"/>
              <a:t> 5 </a:t>
            </a:r>
            <a:r>
              <a:rPr lang="pl-PL" sz="3300" dirty="0" err="1"/>
              <a:t>pm</a:t>
            </a:r>
            <a:r>
              <a:rPr lang="pl-PL" sz="3300" dirty="0"/>
              <a:t>. </a:t>
            </a:r>
          </a:p>
          <a:p>
            <a:pPr marL="285750" indent="-285750"/>
            <a:r>
              <a:rPr lang="pl-PL" sz="3300" dirty="0"/>
              <a:t>Składamy propozycję</a:t>
            </a:r>
          </a:p>
          <a:p>
            <a:pPr marL="0" indent="0">
              <a:buNone/>
            </a:pPr>
            <a:r>
              <a:rPr lang="pl-PL" sz="3300" dirty="0"/>
              <a:t>	</a:t>
            </a:r>
            <a:r>
              <a:rPr lang="pl-PL" sz="3300" dirty="0" err="1"/>
              <a:t>I</a:t>
            </a:r>
            <a:r>
              <a:rPr lang="pl-PL" sz="3300" b="1" i="1" dirty="0" err="1">
                <a:solidFill>
                  <a:srgbClr val="5B9BD5"/>
                </a:solidFill>
              </a:rPr>
              <a:t>’ll</a:t>
            </a:r>
            <a:r>
              <a:rPr lang="pl-PL" sz="3300" b="1" i="1" dirty="0">
                <a:solidFill>
                  <a:srgbClr val="5B9BD5"/>
                </a:solidFill>
              </a:rPr>
              <a:t> </a:t>
            </a:r>
            <a:r>
              <a:rPr lang="pl-PL" sz="3300" b="1" i="1" dirty="0" err="1">
                <a:solidFill>
                  <a:srgbClr val="5B9BD5"/>
                </a:solidFill>
              </a:rPr>
              <a:t>help</a:t>
            </a:r>
            <a:r>
              <a:rPr lang="pl-PL" sz="3300" b="1" i="1" dirty="0">
                <a:solidFill>
                  <a:srgbClr val="5B9BD5"/>
                </a:solidFill>
              </a:rPr>
              <a:t> </a:t>
            </a:r>
            <a:r>
              <a:rPr lang="pl-PL" sz="3300" dirty="0" err="1"/>
              <a:t>you</a:t>
            </a:r>
            <a:r>
              <a:rPr lang="pl-PL" sz="3300" dirty="0"/>
              <a:t> with </a:t>
            </a:r>
            <a:r>
              <a:rPr lang="pl-PL" sz="3300" dirty="0" err="1"/>
              <a:t>your</a:t>
            </a:r>
            <a:r>
              <a:rPr lang="pl-PL" sz="3300" dirty="0"/>
              <a:t> </a:t>
            </a:r>
            <a:r>
              <a:rPr lang="pl-PL" sz="3300" dirty="0" err="1"/>
              <a:t>homework</a:t>
            </a:r>
            <a:r>
              <a:rPr lang="pl-PL" sz="3300" dirty="0"/>
              <a:t>.</a:t>
            </a:r>
          </a:p>
          <a:p>
            <a:pPr marL="285750" indent="-285750"/>
            <a:r>
              <a:rPr lang="pl-PL" sz="3300" dirty="0"/>
              <a:t>Wyrażamy prośbę</a:t>
            </a:r>
          </a:p>
          <a:p>
            <a:pPr marL="0" indent="0">
              <a:buNone/>
            </a:pPr>
            <a:r>
              <a:rPr lang="pl-PL" sz="3300" dirty="0"/>
              <a:t>	</a:t>
            </a:r>
            <a:r>
              <a:rPr lang="pl-PL" sz="3300" b="1" i="1" dirty="0" err="1">
                <a:solidFill>
                  <a:srgbClr val="5B9BD5"/>
                </a:solidFill>
              </a:rPr>
              <a:t>Will</a:t>
            </a:r>
            <a:r>
              <a:rPr lang="pl-PL" sz="3300" b="1" i="1" dirty="0"/>
              <a:t> </a:t>
            </a:r>
            <a:r>
              <a:rPr lang="pl-PL" sz="3300" dirty="0" err="1"/>
              <a:t>you</a:t>
            </a:r>
            <a:r>
              <a:rPr lang="pl-PL" sz="3300" b="1" i="1" dirty="0"/>
              <a:t> </a:t>
            </a:r>
            <a:r>
              <a:rPr lang="pl-PL" sz="3300" b="1" i="1" dirty="0" err="1">
                <a:solidFill>
                  <a:srgbClr val="5B9BD5"/>
                </a:solidFill>
              </a:rPr>
              <a:t>shut</a:t>
            </a:r>
            <a:r>
              <a:rPr lang="pl-PL" sz="3300" dirty="0"/>
              <a:t> the </a:t>
            </a:r>
            <a:r>
              <a:rPr lang="pl-PL" sz="3300" dirty="0" err="1"/>
              <a:t>door</a:t>
            </a:r>
            <a:r>
              <a:rPr lang="pl-PL" sz="3300" dirty="0"/>
              <a:t>, </a:t>
            </a:r>
            <a:r>
              <a:rPr lang="pl-PL" sz="3300" dirty="0" err="1"/>
              <a:t>please</a:t>
            </a:r>
            <a:r>
              <a:rPr lang="pl-PL" sz="3300" dirty="0"/>
              <a:t>?</a:t>
            </a:r>
          </a:p>
          <a:p>
            <a:pPr marL="0" indent="0">
              <a:buNone/>
            </a:pPr>
            <a:r>
              <a:rPr lang="pl-PL" sz="3300" dirty="0"/>
              <a:t>Mówimy o naszych przewidywaniach lub przypuszczeniach</a:t>
            </a:r>
          </a:p>
          <a:p>
            <a:pPr marL="0" indent="0">
              <a:buNone/>
            </a:pPr>
            <a:r>
              <a:rPr lang="pl-PL" sz="3300" dirty="0"/>
              <a:t>	I </a:t>
            </a:r>
            <a:r>
              <a:rPr lang="pl-PL" sz="3300" dirty="0" err="1"/>
              <a:t>think</a:t>
            </a:r>
            <a:r>
              <a:rPr lang="pl-PL" sz="3300" dirty="0"/>
              <a:t> </a:t>
            </a:r>
            <a:r>
              <a:rPr lang="pl-PL" sz="3300" dirty="0" err="1"/>
              <a:t>it</a:t>
            </a:r>
            <a:r>
              <a:rPr lang="pl-PL" sz="3300" dirty="0"/>
              <a:t> </a:t>
            </a:r>
            <a:r>
              <a:rPr lang="pl-PL" sz="3300" b="1" i="1" dirty="0" err="1">
                <a:solidFill>
                  <a:srgbClr val="5A9BD9"/>
                </a:solidFill>
              </a:rPr>
              <a:t>will</a:t>
            </a:r>
            <a:r>
              <a:rPr lang="pl-PL" sz="3300" b="1" i="1" dirty="0">
                <a:solidFill>
                  <a:srgbClr val="5A9BD9"/>
                </a:solidFill>
              </a:rPr>
              <a:t> </a:t>
            </a:r>
            <a:r>
              <a:rPr lang="pl-PL" sz="3300" b="1" i="1" dirty="0" err="1">
                <a:solidFill>
                  <a:srgbClr val="5A9BD9"/>
                </a:solidFill>
              </a:rPr>
              <a:t>rain</a:t>
            </a:r>
            <a:r>
              <a:rPr lang="pl-PL" sz="3300" b="1" i="1" dirty="0">
                <a:solidFill>
                  <a:srgbClr val="5A9BD9"/>
                </a:solidFill>
              </a:rPr>
              <a:t> </a:t>
            </a:r>
            <a:r>
              <a:rPr lang="pl-PL" sz="3300" dirty="0" err="1"/>
              <a:t>tomorrow</a:t>
            </a:r>
            <a:r>
              <a:rPr lang="pl-PL" sz="3300" dirty="0"/>
              <a:t>.</a:t>
            </a:r>
          </a:p>
          <a:p>
            <a:pPr marL="285750" indent="-285750"/>
            <a:r>
              <a:rPr lang="pl-PL" sz="3300" dirty="0"/>
              <a:t>Ogłaszamy nasze decyzję lub plany w chwili ich podjęcia</a:t>
            </a:r>
          </a:p>
          <a:p>
            <a:pPr marL="0" indent="0">
              <a:buNone/>
            </a:pPr>
            <a:r>
              <a:rPr lang="pl-PL" sz="3300" dirty="0"/>
              <a:t>	I </a:t>
            </a:r>
            <a:r>
              <a:rPr lang="pl-PL" sz="3300" b="1" i="1" dirty="0" err="1">
                <a:solidFill>
                  <a:srgbClr val="5B9BD5"/>
                </a:solidFill>
              </a:rPr>
              <a:t>will</a:t>
            </a:r>
            <a:r>
              <a:rPr lang="pl-PL" sz="3300" b="1" i="1" dirty="0">
                <a:solidFill>
                  <a:srgbClr val="5B9BD5"/>
                </a:solidFill>
              </a:rPr>
              <a:t> </a:t>
            </a:r>
            <a:r>
              <a:rPr lang="pl-PL" sz="3300" b="1" i="1" dirty="0" err="1">
                <a:solidFill>
                  <a:srgbClr val="5B9BD5"/>
                </a:solidFill>
              </a:rPr>
              <a:t>write</a:t>
            </a:r>
            <a:r>
              <a:rPr lang="pl-PL" sz="3300" b="1" i="1" dirty="0">
                <a:solidFill>
                  <a:srgbClr val="5B9BD5"/>
                </a:solidFill>
              </a:rPr>
              <a:t> </a:t>
            </a:r>
            <a:r>
              <a:rPr lang="pl-PL" sz="3300" dirty="0"/>
              <a:t>a </a:t>
            </a:r>
            <a:r>
              <a:rPr lang="pl-PL" sz="3300" dirty="0" err="1"/>
              <a:t>book</a:t>
            </a:r>
            <a:r>
              <a:rPr lang="pl-PL" sz="3300" dirty="0"/>
              <a:t> </a:t>
            </a:r>
            <a:r>
              <a:rPr lang="pl-PL" sz="3300" dirty="0" err="1"/>
              <a:t>about</a:t>
            </a:r>
            <a:r>
              <a:rPr lang="pl-PL" sz="3300" dirty="0"/>
              <a:t> Piast dynasty.</a:t>
            </a:r>
          </a:p>
          <a:p>
            <a:pPr marL="285750" indent="-285750"/>
            <a:r>
              <a:rPr lang="pl-PL" sz="3300" dirty="0"/>
              <a:t>W First </a:t>
            </a:r>
            <a:r>
              <a:rPr lang="pl-PL" sz="3300" dirty="0" err="1"/>
              <a:t>Conditional</a:t>
            </a:r>
            <a:endParaRPr lang="pl-PL" sz="3300" dirty="0"/>
          </a:p>
          <a:p>
            <a:pPr marL="0" indent="0">
              <a:buNone/>
            </a:pPr>
            <a:r>
              <a:rPr lang="pl-PL" sz="3300" dirty="0"/>
              <a:t>	</a:t>
            </a:r>
            <a:r>
              <a:rPr lang="pl-PL" sz="3300" dirty="0" err="1"/>
              <a:t>You</a:t>
            </a:r>
            <a:r>
              <a:rPr lang="pl-PL" sz="3300" dirty="0"/>
              <a:t> </a:t>
            </a:r>
            <a:r>
              <a:rPr lang="pl-PL" sz="3300" b="1" i="1" dirty="0" err="1">
                <a:solidFill>
                  <a:srgbClr val="5A9BD9"/>
                </a:solidFill>
              </a:rPr>
              <a:t>won’t</a:t>
            </a:r>
            <a:r>
              <a:rPr lang="pl-PL" sz="3300" b="1" i="1" dirty="0">
                <a:solidFill>
                  <a:srgbClr val="5A9BD9"/>
                </a:solidFill>
              </a:rPr>
              <a:t> </a:t>
            </a:r>
            <a:r>
              <a:rPr lang="pl-PL" sz="3300" b="1" i="1" dirty="0" err="1">
                <a:solidFill>
                  <a:srgbClr val="5A9BD9"/>
                </a:solidFill>
              </a:rPr>
              <a:t>belive</a:t>
            </a:r>
            <a:r>
              <a:rPr lang="pl-PL" sz="3300" b="1" i="1" dirty="0">
                <a:solidFill>
                  <a:srgbClr val="5A9BD9"/>
                </a:solidFill>
              </a:rPr>
              <a:t> </a:t>
            </a:r>
            <a:r>
              <a:rPr lang="pl-PL" sz="3300" dirty="0" err="1"/>
              <a:t>until</a:t>
            </a:r>
            <a:r>
              <a:rPr lang="pl-PL" sz="3300" dirty="0"/>
              <a:t> </a:t>
            </a:r>
            <a:r>
              <a:rPr lang="pl-PL" sz="3300" dirty="0" err="1"/>
              <a:t>you</a:t>
            </a:r>
            <a:r>
              <a:rPr lang="pl-PL" sz="3300" dirty="0"/>
              <a:t> </a:t>
            </a:r>
            <a:r>
              <a:rPr lang="pl-PL" sz="3300" dirty="0" err="1"/>
              <a:t>see</a:t>
            </a:r>
            <a:r>
              <a:rPr lang="pl-PL" sz="3300" dirty="0"/>
              <a:t> </a:t>
            </a:r>
            <a:r>
              <a:rPr lang="pl-PL" sz="3300" dirty="0" err="1"/>
              <a:t>it</a:t>
            </a:r>
            <a:r>
              <a:rPr lang="pl-PL" sz="3300" dirty="0"/>
              <a:t> with </a:t>
            </a:r>
            <a:r>
              <a:rPr lang="pl-PL" sz="3300" dirty="0" err="1"/>
              <a:t>your</a:t>
            </a:r>
            <a:r>
              <a:rPr lang="pl-PL" sz="3300" dirty="0"/>
              <a:t> </a:t>
            </a:r>
            <a:r>
              <a:rPr lang="pl-PL" sz="3300" dirty="0" err="1"/>
              <a:t>own</a:t>
            </a:r>
            <a:r>
              <a:rPr lang="pl-PL" sz="3300" dirty="0"/>
              <a:t> </a:t>
            </a:r>
            <a:r>
              <a:rPr lang="pl-PL" sz="3300" dirty="0" err="1"/>
              <a:t>eyes</a:t>
            </a:r>
            <a:r>
              <a:rPr lang="pl-PL" sz="3300" dirty="0"/>
              <a:t>.</a:t>
            </a:r>
            <a:endParaRPr lang="en-GB" sz="33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BB5AEC5-8A74-4CBE-AD7B-25075F02110C}"/>
              </a:ext>
            </a:extLst>
          </p:cNvPr>
          <p:cNvSpPr txBox="1"/>
          <p:nvPr/>
        </p:nvSpPr>
        <p:spPr>
          <a:xfrm>
            <a:off x="6302297" y="1708360"/>
            <a:ext cx="562748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Kiedy użyjemy </a:t>
            </a:r>
            <a:r>
              <a:rPr lang="pl-PL" sz="2000" b="1" dirty="0">
                <a:solidFill>
                  <a:srgbClr val="5B9DDB"/>
                </a:solidFill>
              </a:rPr>
              <a:t>FUTURE SIMPLE </a:t>
            </a:r>
            <a:r>
              <a:rPr lang="pl-PL" sz="2000" b="1" dirty="0"/>
              <a:t>a kiedy </a:t>
            </a:r>
            <a:br>
              <a:rPr lang="pl-PL" sz="2000" b="1" dirty="0"/>
            </a:br>
            <a:r>
              <a:rPr lang="pl-PL" sz="2000" b="1" dirty="0"/>
              <a:t>PRESENT CONTINUOUS?</a:t>
            </a:r>
          </a:p>
          <a:p>
            <a:r>
              <a:rPr lang="pl-PL" dirty="0" err="1"/>
              <a:t>Future</a:t>
            </a:r>
            <a:r>
              <a:rPr lang="pl-PL" dirty="0"/>
              <a:t> Simple użyjemy gdy odnosimy się do decyzji podjętych dopiero teraz, w chwili mówienia np.:</a:t>
            </a:r>
          </a:p>
          <a:p>
            <a:r>
              <a:rPr lang="pl-PL" b="1" i="1" dirty="0" err="1">
                <a:solidFill>
                  <a:srgbClr val="5B9BD5"/>
                </a:solidFill>
              </a:rPr>
              <a:t>Will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b="1" i="1" dirty="0" err="1">
                <a:solidFill>
                  <a:srgbClr val="5B9DDB"/>
                </a:solidFill>
              </a:rPr>
              <a:t>help</a:t>
            </a:r>
            <a:r>
              <a:rPr lang="pl-PL" dirty="0"/>
              <a:t> with the </a:t>
            </a:r>
            <a:r>
              <a:rPr lang="pl-PL" dirty="0" err="1"/>
              <a:t>washing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now</a:t>
            </a:r>
            <a:r>
              <a:rPr lang="pl-PL" dirty="0"/>
              <a:t>? </a:t>
            </a:r>
            <a:r>
              <a:rPr lang="pl-PL" dirty="0" err="1"/>
              <a:t>Yes</a:t>
            </a:r>
            <a:r>
              <a:rPr lang="pl-PL" dirty="0"/>
              <a:t>, I </a:t>
            </a:r>
            <a:r>
              <a:rPr lang="pl-PL" dirty="0" err="1"/>
              <a:t>will</a:t>
            </a:r>
            <a:r>
              <a:rPr lang="pl-PL" dirty="0"/>
              <a:t>.</a:t>
            </a:r>
          </a:p>
          <a:p>
            <a:r>
              <a:rPr lang="pl-PL" dirty="0"/>
              <a:t>Natomiast </a:t>
            </a:r>
            <a:r>
              <a:rPr lang="pl-PL" dirty="0" err="1"/>
              <a:t>Present</a:t>
            </a:r>
            <a:r>
              <a:rPr lang="pl-PL" dirty="0"/>
              <a:t> </a:t>
            </a:r>
            <a:r>
              <a:rPr lang="pl-PL" dirty="0" err="1"/>
              <a:t>Continuous</a:t>
            </a:r>
            <a:r>
              <a:rPr lang="pl-PL" dirty="0"/>
              <a:t> stosujemy gdy mówimy o decyzji zaplanowanej jakiś czas temu:</a:t>
            </a:r>
          </a:p>
          <a:p>
            <a:r>
              <a:rPr lang="pl-PL" dirty="0"/>
              <a:t>Mike </a:t>
            </a:r>
            <a:r>
              <a:rPr lang="pl-PL" b="1" i="1" dirty="0" err="1">
                <a:solidFill>
                  <a:srgbClr val="5C9EDC"/>
                </a:solidFill>
              </a:rPr>
              <a:t>is</a:t>
            </a:r>
            <a:r>
              <a:rPr lang="pl-PL" b="1" i="1" dirty="0">
                <a:solidFill>
                  <a:srgbClr val="5C9EDC"/>
                </a:solidFill>
              </a:rPr>
              <a:t> </a:t>
            </a:r>
            <a:r>
              <a:rPr lang="pl-PL" b="1" i="1" dirty="0" err="1">
                <a:solidFill>
                  <a:srgbClr val="5C9EDC"/>
                </a:solidFill>
              </a:rPr>
              <a:t>visiting</a:t>
            </a:r>
            <a:r>
              <a:rPr lang="pl-PL" b="1" i="1" dirty="0">
                <a:solidFill>
                  <a:srgbClr val="5C9EDC"/>
                </a:solidFill>
              </a:rPr>
              <a:t> </a:t>
            </a:r>
            <a:r>
              <a:rPr lang="pl-PL" dirty="0" err="1"/>
              <a:t>his</a:t>
            </a:r>
            <a:r>
              <a:rPr lang="pl-PL" dirty="0"/>
              <a:t> </a:t>
            </a:r>
            <a:r>
              <a:rPr lang="pl-PL" dirty="0" err="1"/>
              <a:t>grandmother</a:t>
            </a:r>
            <a:r>
              <a:rPr lang="pl-PL" dirty="0"/>
              <a:t> </a:t>
            </a:r>
            <a:r>
              <a:rPr lang="pl-PL" dirty="0" err="1"/>
              <a:t>tomorrow</a:t>
            </a:r>
            <a:r>
              <a:rPr lang="pl-PL" dirty="0"/>
              <a:t>. He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been</a:t>
            </a:r>
            <a:r>
              <a:rPr lang="pl-PL" dirty="0"/>
              <a:t> </a:t>
            </a:r>
            <a:r>
              <a:rPr lang="pl-PL" dirty="0" err="1"/>
              <a:t>planning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for </a:t>
            </a:r>
            <a:r>
              <a:rPr lang="pl-PL" dirty="0" err="1"/>
              <a:t>weeks</a:t>
            </a:r>
            <a:r>
              <a:rPr lang="pl-PL" dirty="0"/>
              <a:t>.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1FB7E4ED-13B7-4C04-8811-1D7EDD822F07}"/>
              </a:ext>
            </a:extLst>
          </p:cNvPr>
          <p:cNvCxnSpPr/>
          <p:nvPr/>
        </p:nvCxnSpPr>
        <p:spPr>
          <a:xfrm>
            <a:off x="6202837" y="1773847"/>
            <a:ext cx="0" cy="508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CA041AC8-99BD-4FCB-ACDE-2D15CB01EA1A}"/>
              </a:ext>
            </a:extLst>
          </p:cNvPr>
          <p:cNvCxnSpPr/>
          <p:nvPr/>
        </p:nvCxnSpPr>
        <p:spPr>
          <a:xfrm>
            <a:off x="6202837" y="4355184"/>
            <a:ext cx="5989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5230AFA-7133-4448-B3B1-3D314CF3EC2D}"/>
              </a:ext>
            </a:extLst>
          </p:cNvPr>
          <p:cNvSpPr txBox="1"/>
          <p:nvPr/>
        </p:nvSpPr>
        <p:spPr>
          <a:xfrm>
            <a:off x="6202837" y="4602466"/>
            <a:ext cx="582772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Charakterystyczne określniki czasu </a:t>
            </a:r>
            <a:r>
              <a:rPr lang="pl-PL" sz="2000" b="1" dirty="0">
                <a:solidFill>
                  <a:srgbClr val="5B9DDB"/>
                </a:solidFill>
              </a:rPr>
              <a:t>FUTURE SIMPLE</a:t>
            </a:r>
            <a:r>
              <a:rPr lang="pl-PL" sz="2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tomorrow</a:t>
            </a:r>
            <a:r>
              <a:rPr lang="pl-PL" dirty="0"/>
              <a:t> (jutro)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week</a:t>
            </a:r>
            <a:r>
              <a:rPr lang="pl-PL" dirty="0"/>
              <a:t>/</a:t>
            </a:r>
            <a:r>
              <a:rPr lang="pl-PL" dirty="0" err="1"/>
              <a:t>month</a:t>
            </a:r>
            <a:r>
              <a:rPr lang="pl-PL" dirty="0"/>
              <a:t> etc. (w przyszłym tygodniu/miesiącu…)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Later</a:t>
            </a:r>
            <a:r>
              <a:rPr lang="pl-PL" dirty="0"/>
              <a:t> (</a:t>
            </a:r>
            <a:r>
              <a:rPr lang="pl-PL" dirty="0" err="1"/>
              <a:t>póżniej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Soon</a:t>
            </a:r>
            <a:r>
              <a:rPr lang="pl-PL" dirty="0"/>
              <a:t> (wkrótce)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 the </a:t>
            </a:r>
            <a:r>
              <a:rPr lang="pl-PL" dirty="0" err="1"/>
              <a:t>following</a:t>
            </a:r>
            <a:r>
              <a:rPr lang="pl-PL" dirty="0"/>
              <a:t> </a:t>
            </a:r>
            <a:r>
              <a:rPr lang="pl-PL" dirty="0" err="1"/>
              <a:t>week</a:t>
            </a:r>
            <a:r>
              <a:rPr lang="pl-PL" dirty="0"/>
              <a:t> (w następnym tygodniu)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2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D2059E0-FD5C-442A-A5D3-98B8B882A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810399"/>
              </p:ext>
            </p:extLst>
          </p:nvPr>
        </p:nvGraphicFramePr>
        <p:xfrm>
          <a:off x="-1" y="3369"/>
          <a:ext cx="5403273" cy="1813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CF869B-3171-43D6-963A-E9CB1D1D8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340961"/>
              </p:ext>
            </p:extLst>
          </p:nvPr>
        </p:nvGraphicFramePr>
        <p:xfrm>
          <a:off x="5652654" y="175491"/>
          <a:ext cx="6216071" cy="148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36FBEEF0-58B7-464A-9BAD-538F0DAC7549}"/>
              </a:ext>
            </a:extLst>
          </p:cNvPr>
          <p:cNvSpPr txBox="1"/>
          <p:nvPr/>
        </p:nvSpPr>
        <p:spPr>
          <a:xfrm>
            <a:off x="150829" y="1817159"/>
            <a:ext cx="64479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Czas </a:t>
            </a:r>
            <a:r>
              <a:rPr lang="pl-PL" sz="2000" b="1" dirty="0">
                <a:solidFill>
                  <a:srgbClr val="4CD0D1"/>
                </a:solidFill>
              </a:rPr>
              <a:t>FUTURE CONTINUOUS </a:t>
            </a:r>
            <a:r>
              <a:rPr lang="pl-PL" sz="2000" b="1" dirty="0"/>
              <a:t>jest czasem ciągłym przyszłym. </a:t>
            </a:r>
          </a:p>
          <a:p>
            <a:r>
              <a:rPr lang="pl-PL" sz="2000" dirty="0"/>
              <a:t>Skorzystamy z niego w następujących okolicznościach: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Gdy mówimy o wydarzeniach, które będą działy się w przyszłości i nie będą one jeszcze dokonane</a:t>
            </a:r>
          </a:p>
          <a:p>
            <a:r>
              <a:rPr lang="pl-PL" dirty="0"/>
              <a:t>	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week</a:t>
            </a:r>
            <a:r>
              <a:rPr lang="pl-PL" dirty="0"/>
              <a:t> I </a:t>
            </a:r>
            <a:r>
              <a:rPr lang="pl-PL" b="1" i="1" dirty="0" err="1">
                <a:solidFill>
                  <a:srgbClr val="4CD0D1"/>
                </a:solidFill>
              </a:rPr>
              <a:t>will</a:t>
            </a:r>
            <a:r>
              <a:rPr lang="pl-PL" b="1" i="1" dirty="0">
                <a:solidFill>
                  <a:srgbClr val="4CD0D1"/>
                </a:solidFill>
              </a:rPr>
              <a:t> be </a:t>
            </a:r>
            <a:r>
              <a:rPr lang="pl-PL" b="1" i="1" dirty="0" err="1">
                <a:solidFill>
                  <a:srgbClr val="4CD0D1"/>
                </a:solidFill>
              </a:rPr>
              <a:t>flying</a:t>
            </a:r>
            <a:r>
              <a:rPr lang="pl-PL" b="1" i="1" dirty="0">
                <a:solidFill>
                  <a:srgbClr val="4CD0D1"/>
                </a:solidFill>
              </a:rPr>
              <a:t> </a:t>
            </a:r>
            <a:r>
              <a:rPr lang="pl-PL" dirty="0"/>
              <a:t>to London.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Gdy przewidujemy przyszłość</a:t>
            </a:r>
          </a:p>
          <a:p>
            <a:r>
              <a:rPr lang="pl-PL" dirty="0"/>
              <a:t>	</a:t>
            </a:r>
            <a:r>
              <a:rPr lang="pl-PL" dirty="0" err="1"/>
              <a:t>Tomorrow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8 </a:t>
            </a:r>
            <a:r>
              <a:rPr lang="pl-PL" dirty="0" err="1"/>
              <a:t>a.m</a:t>
            </a:r>
            <a:r>
              <a:rPr lang="pl-PL" dirty="0"/>
              <a:t> we</a:t>
            </a:r>
            <a:r>
              <a:rPr lang="pl-PL" b="1" i="1" dirty="0">
                <a:solidFill>
                  <a:srgbClr val="4CD0D1"/>
                </a:solidFill>
              </a:rPr>
              <a:t> </a:t>
            </a:r>
            <a:r>
              <a:rPr lang="pl-PL" b="1" i="1" dirty="0" err="1">
                <a:solidFill>
                  <a:srgbClr val="4CD0D1"/>
                </a:solidFill>
              </a:rPr>
              <a:t>won’t</a:t>
            </a:r>
            <a:r>
              <a:rPr lang="pl-PL" b="1" i="1" dirty="0">
                <a:solidFill>
                  <a:srgbClr val="4CD0D1"/>
                </a:solidFill>
              </a:rPr>
              <a:t> be </a:t>
            </a:r>
            <a:r>
              <a:rPr lang="pl-PL" b="1" i="1" dirty="0" err="1">
                <a:solidFill>
                  <a:srgbClr val="4CD0D1"/>
                </a:solidFill>
              </a:rPr>
              <a:t>having</a:t>
            </a:r>
            <a:r>
              <a:rPr lang="pl-PL" b="1" i="1" dirty="0">
                <a:solidFill>
                  <a:srgbClr val="4CD0D1"/>
                </a:solidFill>
              </a:rPr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exam</a:t>
            </a:r>
            <a:r>
              <a:rPr lang="pl-P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Gdy przypuszczamy co może się dziać w chwili mówienia</a:t>
            </a:r>
          </a:p>
          <a:p>
            <a:r>
              <a:rPr lang="pl-PL" dirty="0"/>
              <a:t>	</a:t>
            </a:r>
            <a:r>
              <a:rPr lang="pl-PL" dirty="0" err="1"/>
              <a:t>It’s</a:t>
            </a:r>
            <a:r>
              <a:rPr lang="pl-PL" dirty="0"/>
              <a:t> 3 </a:t>
            </a:r>
            <a:r>
              <a:rPr lang="pl-PL" dirty="0" err="1"/>
              <a:t>p.m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my </a:t>
            </a:r>
            <a:r>
              <a:rPr lang="pl-PL" dirty="0" err="1"/>
              <a:t>neighbour</a:t>
            </a:r>
            <a:r>
              <a:rPr lang="pl-PL" dirty="0"/>
              <a:t> </a:t>
            </a:r>
            <a:r>
              <a:rPr lang="pl-PL" b="1" i="1" dirty="0" err="1">
                <a:solidFill>
                  <a:srgbClr val="4CD0D1"/>
                </a:solidFill>
              </a:rPr>
              <a:t>will</a:t>
            </a:r>
            <a:r>
              <a:rPr lang="pl-PL" b="1" i="1" dirty="0">
                <a:solidFill>
                  <a:srgbClr val="4CD0D1"/>
                </a:solidFill>
              </a:rPr>
              <a:t> be </a:t>
            </a:r>
            <a:r>
              <a:rPr lang="pl-PL" b="1" i="1" dirty="0" err="1">
                <a:solidFill>
                  <a:srgbClr val="4CD0D1"/>
                </a:solidFill>
              </a:rPr>
              <a:t>picking</a:t>
            </a:r>
            <a:r>
              <a:rPr lang="pl-PL" b="1" i="1" dirty="0">
                <a:solidFill>
                  <a:srgbClr val="4CD0D1"/>
                </a:solidFill>
              </a:rPr>
              <a:t> </a:t>
            </a:r>
            <a:r>
              <a:rPr lang="pl-PL" dirty="0" err="1"/>
              <a:t>his</a:t>
            </a:r>
            <a:r>
              <a:rPr lang="pl-PL" dirty="0"/>
              <a:t> </a:t>
            </a:r>
            <a:r>
              <a:rPr lang="pl-PL" dirty="0" err="1"/>
              <a:t>children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	from </a:t>
            </a:r>
            <a:r>
              <a:rPr lang="pl-PL" dirty="0" err="1"/>
              <a:t>school</a:t>
            </a:r>
            <a:r>
              <a:rPr lang="pl-P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Podczas mówienia o czynnościach, które będziemy wykonywać bo taką mamy rutynę</a:t>
            </a:r>
          </a:p>
          <a:p>
            <a:r>
              <a:rPr lang="pl-PL" dirty="0"/>
              <a:t>	As </a:t>
            </a:r>
            <a:r>
              <a:rPr lang="pl-PL" dirty="0" err="1"/>
              <a:t>usual</a:t>
            </a:r>
            <a:r>
              <a:rPr lang="pl-PL" dirty="0"/>
              <a:t>, </a:t>
            </a:r>
            <a:r>
              <a:rPr lang="pl-PL" dirty="0" err="1"/>
              <a:t>I</a:t>
            </a:r>
            <a:r>
              <a:rPr lang="pl-PL" b="1" i="1" dirty="0" err="1">
                <a:solidFill>
                  <a:srgbClr val="4CD0D1"/>
                </a:solidFill>
              </a:rPr>
              <a:t>’ll</a:t>
            </a:r>
            <a:r>
              <a:rPr lang="pl-PL" b="1" i="1" dirty="0">
                <a:solidFill>
                  <a:srgbClr val="4CD0D1"/>
                </a:solidFill>
              </a:rPr>
              <a:t> be </a:t>
            </a:r>
            <a:r>
              <a:rPr lang="pl-PL" b="1" i="1" dirty="0" err="1">
                <a:solidFill>
                  <a:srgbClr val="4CD0D1"/>
                </a:solidFill>
              </a:rPr>
              <a:t>seeing</a:t>
            </a:r>
            <a:r>
              <a:rPr lang="pl-PL" b="1" i="1" dirty="0">
                <a:solidFill>
                  <a:srgbClr val="4CD0D1"/>
                </a:solidFill>
              </a:rPr>
              <a:t> </a:t>
            </a:r>
            <a:r>
              <a:rPr lang="pl-PL" dirty="0" err="1"/>
              <a:t>him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school</a:t>
            </a:r>
            <a:r>
              <a:rPr lang="pl-P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W uprzejmych pytaniach o czyjeś plany</a:t>
            </a:r>
            <a:endParaRPr lang="pl-PL" sz="2000" dirty="0"/>
          </a:p>
          <a:p>
            <a:r>
              <a:rPr lang="pl-PL" sz="2000" dirty="0"/>
              <a:t>	</a:t>
            </a:r>
            <a:r>
              <a:rPr lang="pl-PL" b="1" i="1" dirty="0" err="1">
                <a:solidFill>
                  <a:srgbClr val="4CD0D1"/>
                </a:solidFill>
              </a:rPr>
              <a:t>Will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b="1" i="1" dirty="0">
                <a:solidFill>
                  <a:srgbClr val="4CD0D1"/>
                </a:solidFill>
              </a:rPr>
              <a:t>be </a:t>
            </a:r>
            <a:r>
              <a:rPr lang="pl-PL" b="1" i="1" dirty="0" err="1">
                <a:solidFill>
                  <a:srgbClr val="4CD0D1"/>
                </a:solidFill>
              </a:rPr>
              <a:t>going</a:t>
            </a:r>
            <a:r>
              <a:rPr lang="pl-PL" b="1" i="1" dirty="0">
                <a:solidFill>
                  <a:srgbClr val="4CD0D1"/>
                </a:solidFill>
              </a:rPr>
              <a:t> </a:t>
            </a:r>
            <a:r>
              <a:rPr lang="pl-PL" dirty="0"/>
              <a:t>to the </a:t>
            </a:r>
            <a:r>
              <a:rPr lang="pl-PL" dirty="0" err="1"/>
              <a:t>shops</a:t>
            </a:r>
            <a:r>
              <a:rPr lang="pl-PL" dirty="0"/>
              <a:t> </a:t>
            </a:r>
            <a:r>
              <a:rPr lang="pl-PL" dirty="0" err="1"/>
              <a:t>later</a:t>
            </a:r>
            <a:r>
              <a:rPr lang="pl-PL" dirty="0"/>
              <a:t>? I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to do a 	</a:t>
            </a:r>
            <a:r>
              <a:rPr lang="pl-PL" dirty="0" err="1"/>
              <a:t>little</a:t>
            </a:r>
            <a:r>
              <a:rPr lang="pl-PL" dirty="0"/>
              <a:t> shopping.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BE8EA19-110C-4BEB-9FE7-5C878DFEDAD6}"/>
              </a:ext>
            </a:extLst>
          </p:cNvPr>
          <p:cNvSpPr txBox="1"/>
          <p:nvPr/>
        </p:nvSpPr>
        <p:spPr>
          <a:xfrm>
            <a:off x="6749593" y="1680415"/>
            <a:ext cx="521301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solidFill>
                  <a:srgbClr val="4CD0D1"/>
                </a:solidFill>
              </a:rPr>
              <a:t>FUTURE CONTINUOUS </a:t>
            </a:r>
            <a:r>
              <a:rPr lang="pl-PL" sz="2000" b="1" dirty="0"/>
              <a:t>vs </a:t>
            </a:r>
            <a:r>
              <a:rPr lang="pl-PL" sz="2000" b="1" dirty="0">
                <a:solidFill>
                  <a:srgbClr val="5B9DDB"/>
                </a:solidFill>
              </a:rPr>
              <a:t>FUTURE SIMPLE </a:t>
            </a:r>
            <a:r>
              <a:rPr lang="pl-PL" sz="2000" b="1" dirty="0"/>
              <a:t>vs PRESENT CONTINUOUS</a:t>
            </a:r>
          </a:p>
          <a:p>
            <a:r>
              <a:rPr lang="pl-PL" dirty="0"/>
              <a:t>Największym kłopotem w korzystaniu z FUTURE CONTINUOUS jest zwykle rozróżnienie, który z powyższych czasów będzie najbardziej odpowiedni do opisania danej sytuacji.</a:t>
            </a:r>
          </a:p>
          <a:p>
            <a:endParaRPr lang="pl-PL" dirty="0"/>
          </a:p>
          <a:p>
            <a:r>
              <a:rPr lang="pl-PL" dirty="0"/>
              <a:t>Czasy </a:t>
            </a:r>
            <a:r>
              <a:rPr lang="pl-PL" dirty="0">
                <a:solidFill>
                  <a:srgbClr val="5B9DDB"/>
                </a:solidFill>
              </a:rPr>
              <a:t>FUTURE SIMPLE </a:t>
            </a:r>
            <a:r>
              <a:rPr lang="pl-PL" dirty="0"/>
              <a:t>i PRESENT CONTINUOUS odnoszą się do czynności, o których wykonawca sam zadecydował.</a:t>
            </a:r>
          </a:p>
          <a:p>
            <a:r>
              <a:rPr lang="pl-PL" dirty="0"/>
              <a:t>Sarah </a:t>
            </a:r>
            <a:r>
              <a:rPr lang="pl-PL" b="1" i="1" dirty="0" err="1">
                <a:solidFill>
                  <a:srgbClr val="5C9EDC"/>
                </a:solidFill>
              </a:rPr>
              <a:t>will</a:t>
            </a:r>
            <a:r>
              <a:rPr lang="pl-PL" b="1" i="1" dirty="0">
                <a:solidFill>
                  <a:srgbClr val="5C9EDC"/>
                </a:solidFill>
              </a:rPr>
              <a:t> go </a:t>
            </a:r>
            <a:r>
              <a:rPr lang="pl-PL" dirty="0"/>
              <a:t>to the East </a:t>
            </a:r>
            <a:r>
              <a:rPr lang="pl-PL" dirty="0" err="1"/>
              <a:t>Coast</a:t>
            </a:r>
            <a:r>
              <a:rPr lang="pl-PL" dirty="0"/>
              <a:t>. (właśnie postanowiła)</a:t>
            </a:r>
          </a:p>
          <a:p>
            <a:r>
              <a:rPr lang="pl-PL" dirty="0"/>
              <a:t>Sarah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going</a:t>
            </a:r>
            <a:r>
              <a:rPr lang="pl-PL" dirty="0"/>
              <a:t> to the East </a:t>
            </a:r>
            <a:r>
              <a:rPr lang="pl-PL" dirty="0" err="1"/>
              <a:t>Coast</a:t>
            </a:r>
            <a:r>
              <a:rPr lang="pl-PL" dirty="0"/>
              <a:t>. (ustaliła to wcześniej)</a:t>
            </a:r>
          </a:p>
          <a:p>
            <a:endParaRPr lang="pl-PL" dirty="0"/>
          </a:p>
          <a:p>
            <a:r>
              <a:rPr lang="pl-PL" dirty="0"/>
              <a:t>Zdanie w czas </a:t>
            </a:r>
            <a:r>
              <a:rPr lang="pl-PL" dirty="0">
                <a:solidFill>
                  <a:srgbClr val="4CD0D1"/>
                </a:solidFill>
              </a:rPr>
              <a:t>FUTURE CONTINUOUS </a:t>
            </a:r>
            <a:r>
              <a:rPr lang="pl-PL" dirty="0"/>
              <a:t>nie przekazuje nam dokładnej informacji czy podmiot podjął taką decyzję lecz stwierdza fakt, że sytuacja miała miejsce.</a:t>
            </a:r>
          </a:p>
          <a:p>
            <a:r>
              <a:rPr lang="pl-PL" dirty="0"/>
              <a:t>Sarah </a:t>
            </a:r>
            <a:r>
              <a:rPr lang="pl-PL" b="1" i="1" dirty="0" err="1">
                <a:solidFill>
                  <a:srgbClr val="4CD0D1"/>
                </a:solidFill>
              </a:rPr>
              <a:t>will</a:t>
            </a:r>
            <a:r>
              <a:rPr lang="pl-PL" b="1" i="1" dirty="0">
                <a:solidFill>
                  <a:srgbClr val="4CD0D1"/>
                </a:solidFill>
              </a:rPr>
              <a:t> be </a:t>
            </a:r>
            <a:r>
              <a:rPr lang="pl-PL" b="1" i="1" dirty="0" err="1">
                <a:solidFill>
                  <a:srgbClr val="4CD0D1"/>
                </a:solidFill>
              </a:rPr>
              <a:t>going</a:t>
            </a:r>
            <a:r>
              <a:rPr lang="pl-PL" b="1" i="1" dirty="0">
                <a:solidFill>
                  <a:srgbClr val="4CD0D1"/>
                </a:solidFill>
              </a:rPr>
              <a:t> </a:t>
            </a:r>
            <a:r>
              <a:rPr lang="pl-PL" dirty="0"/>
              <a:t>to the East </a:t>
            </a:r>
            <a:r>
              <a:rPr lang="pl-PL" dirty="0" err="1"/>
              <a:t>Coast</a:t>
            </a:r>
            <a:r>
              <a:rPr lang="pl-PL" dirty="0"/>
              <a:t>.</a:t>
            </a:r>
          </a:p>
          <a:p>
            <a:endParaRPr lang="en-GB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0ABF556-BF1B-4A19-ABE5-B4581CD5AAF7}"/>
              </a:ext>
            </a:extLst>
          </p:cNvPr>
          <p:cNvCxnSpPr>
            <a:cxnSpLocks/>
          </p:cNvCxnSpPr>
          <p:nvPr/>
        </p:nvCxnSpPr>
        <p:spPr>
          <a:xfrm>
            <a:off x="6598763" y="1680415"/>
            <a:ext cx="0" cy="5174216"/>
          </a:xfrm>
          <a:prstGeom prst="line">
            <a:avLst/>
          </a:prstGeom>
          <a:ln>
            <a:solidFill>
              <a:srgbClr val="4CD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CF4582-2C5F-4713-B7DE-6AF1C4B09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998061"/>
              </p:ext>
            </p:extLst>
          </p:nvPr>
        </p:nvGraphicFramePr>
        <p:xfrm>
          <a:off x="0" y="-31461"/>
          <a:ext cx="5728855" cy="1888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578993-59C9-4887-B11B-A980C2274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507686"/>
              </p:ext>
            </p:extLst>
          </p:nvPr>
        </p:nvGraphicFramePr>
        <p:xfrm>
          <a:off x="5818909" y="169286"/>
          <a:ext cx="6216071" cy="148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EDB5A12A-F361-492D-BAA0-D3B5674F8C63}"/>
              </a:ext>
            </a:extLst>
          </p:cNvPr>
          <p:cNvSpPr txBox="1"/>
          <p:nvPr/>
        </p:nvSpPr>
        <p:spPr>
          <a:xfrm>
            <a:off x="104193" y="1857087"/>
            <a:ext cx="59918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solidFill>
                  <a:srgbClr val="47CB8E"/>
                </a:solidFill>
              </a:rPr>
              <a:t>FUTURE PERFECT </a:t>
            </a:r>
            <a:r>
              <a:rPr lang="pl-PL" sz="2000" b="1" dirty="0"/>
              <a:t>jest czasem przyszłym dokonanym. </a:t>
            </a:r>
          </a:p>
          <a:p>
            <a:r>
              <a:rPr lang="pl-PL" sz="2000" dirty="0"/>
              <a:t>Jego trudność polega głównie na tym, że ciężko jest nam go porównać do języka polskiego. </a:t>
            </a:r>
            <a:br>
              <a:rPr lang="pl-PL" sz="2000" dirty="0"/>
            </a:br>
            <a:r>
              <a:rPr lang="pl-PL" sz="2000" dirty="0"/>
              <a:t>Stosujemy go gdy: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Gdy mówimy o wydarzeniach, które wydarzą się w przyszłości i zostaną w przyszłości dokonane</a:t>
            </a:r>
          </a:p>
          <a:p>
            <a:r>
              <a:rPr lang="pl-PL" dirty="0"/>
              <a:t>	</a:t>
            </a:r>
            <a:r>
              <a:rPr lang="pl-PL" dirty="0" err="1"/>
              <a:t>Our</a:t>
            </a:r>
            <a:r>
              <a:rPr lang="pl-PL" dirty="0"/>
              <a:t> products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won’t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have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launched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dirty="0"/>
              <a:t>on the market 	by the end of the </a:t>
            </a:r>
            <a:r>
              <a:rPr lang="pl-PL" dirty="0" err="1"/>
              <a:t>winter</a:t>
            </a:r>
            <a:r>
              <a:rPr lang="pl-PL" dirty="0"/>
              <a:t> </a:t>
            </a:r>
            <a:r>
              <a:rPr lang="pl-PL" dirty="0" err="1"/>
              <a:t>break</a:t>
            </a:r>
            <a:r>
              <a:rPr lang="pl-PL" dirty="0"/>
              <a:t>.</a:t>
            </a:r>
          </a:p>
          <a:p>
            <a:r>
              <a:rPr lang="pl-PL" dirty="0"/>
              <a:t>	</a:t>
            </a:r>
            <a:r>
              <a:rPr lang="pl-PL" b="1" i="1" dirty="0" err="1">
                <a:solidFill>
                  <a:srgbClr val="47CB8E"/>
                </a:solidFill>
              </a:rPr>
              <a:t>Will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b="1" i="1" dirty="0" err="1">
                <a:solidFill>
                  <a:srgbClr val="47CB8E"/>
                </a:solidFill>
              </a:rPr>
              <a:t>have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been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dirty="0" err="1"/>
              <a:t>engaged</a:t>
            </a:r>
            <a:r>
              <a:rPr lang="pl-PL" dirty="0"/>
              <a:t> by the end of the 	</a:t>
            </a:r>
            <a:r>
              <a:rPr lang="pl-PL" dirty="0" err="1"/>
              <a:t>month</a:t>
            </a:r>
            <a:r>
              <a:rPr lang="pl-PL" dirty="0"/>
              <a:t>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Gdy przypuszczamy, że dana czynność została już wykonana</a:t>
            </a:r>
          </a:p>
          <a:p>
            <a:r>
              <a:rPr lang="pl-PL" dirty="0"/>
              <a:t>	My </a:t>
            </a:r>
            <a:r>
              <a:rPr lang="pl-PL" dirty="0" err="1"/>
              <a:t>daughter</a:t>
            </a:r>
            <a:r>
              <a:rPr lang="pl-PL" dirty="0"/>
              <a:t> </a:t>
            </a:r>
            <a:r>
              <a:rPr lang="pl-PL" b="1" i="1" dirty="0" err="1">
                <a:solidFill>
                  <a:srgbClr val="47CB8E"/>
                </a:solidFill>
              </a:rPr>
              <a:t>will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have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landed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dirty="0"/>
              <a:t>in London by </a:t>
            </a:r>
            <a:r>
              <a:rPr lang="pl-PL" dirty="0" err="1"/>
              <a:t>now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Gdy zapewniamy, że dana czynność została zakończona</a:t>
            </a:r>
          </a:p>
          <a:p>
            <a:r>
              <a:rPr lang="pl-PL" dirty="0"/>
              <a:t>	</a:t>
            </a:r>
            <a:r>
              <a:rPr lang="pl-PL" dirty="0" err="1"/>
              <a:t>Tomorrow</a:t>
            </a:r>
            <a:r>
              <a:rPr lang="pl-PL" dirty="0"/>
              <a:t>,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years</a:t>
            </a:r>
            <a:r>
              <a:rPr lang="pl-PL" dirty="0"/>
              <a:t> </a:t>
            </a:r>
            <a:r>
              <a:rPr lang="pl-PL" b="1" i="1" dirty="0" err="1">
                <a:solidFill>
                  <a:srgbClr val="47CB8E"/>
                </a:solidFill>
              </a:rPr>
              <a:t>will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have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passed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dirty="0"/>
              <a:t>from the 	</a:t>
            </a:r>
            <a:r>
              <a:rPr lang="pl-PL" dirty="0" err="1"/>
              <a:t>time</a:t>
            </a:r>
            <a:r>
              <a:rPr lang="pl-PL" dirty="0"/>
              <a:t> of the </a:t>
            </a:r>
            <a:r>
              <a:rPr lang="pl-PL" dirty="0" err="1"/>
              <a:t>accident</a:t>
            </a:r>
            <a:r>
              <a:rPr lang="pl-PL" dirty="0"/>
              <a:t>.</a:t>
            </a:r>
            <a:endParaRPr lang="en-GB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10CFD635-4961-40AE-9E06-0624516E35B3}"/>
              </a:ext>
            </a:extLst>
          </p:cNvPr>
          <p:cNvCxnSpPr>
            <a:cxnSpLocks/>
          </p:cNvCxnSpPr>
          <p:nvPr/>
        </p:nvCxnSpPr>
        <p:spPr>
          <a:xfrm>
            <a:off x="6495068" y="1857087"/>
            <a:ext cx="0" cy="1571913"/>
          </a:xfrm>
          <a:prstGeom prst="line">
            <a:avLst/>
          </a:prstGeom>
          <a:ln>
            <a:solidFill>
              <a:srgbClr val="47CB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BEB9C95-E00E-4362-A071-6F0744802B0C}"/>
              </a:ext>
            </a:extLst>
          </p:cNvPr>
          <p:cNvSpPr txBox="1"/>
          <p:nvPr/>
        </p:nvSpPr>
        <p:spPr>
          <a:xfrm>
            <a:off x="6721311" y="1650118"/>
            <a:ext cx="53136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Charakterystyczne wyrażenia czasowe: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by the </a:t>
            </a:r>
            <a:r>
              <a:rPr lang="pl-PL" dirty="0" err="1"/>
              <a:t>time</a:t>
            </a:r>
            <a:r>
              <a:rPr lang="pl-PL" dirty="0"/>
              <a:t> (zanim)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by the end of (przed końcem)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before</a:t>
            </a:r>
            <a:r>
              <a:rPr lang="pl-PL" dirty="0"/>
              <a:t>/by (przed)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when</a:t>
            </a:r>
            <a:r>
              <a:rPr lang="pl-PL" dirty="0"/>
              <a:t> (kiedy)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until</a:t>
            </a:r>
            <a:r>
              <a:rPr lang="pl-PL" dirty="0"/>
              <a:t> (do)</a:t>
            </a:r>
            <a:endParaRPr lang="en-GB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58049F8F-54AF-4DC8-AC44-4AAE943C5E75}"/>
              </a:ext>
            </a:extLst>
          </p:cNvPr>
          <p:cNvCxnSpPr/>
          <p:nvPr/>
        </p:nvCxnSpPr>
        <p:spPr>
          <a:xfrm>
            <a:off x="6495068" y="3429000"/>
            <a:ext cx="5696932" cy="0"/>
          </a:xfrm>
          <a:prstGeom prst="line">
            <a:avLst/>
          </a:prstGeom>
          <a:ln>
            <a:solidFill>
              <a:srgbClr val="47CB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49B5F44-AEC1-41A7-BA82-50E73BE01491}"/>
              </a:ext>
            </a:extLst>
          </p:cNvPr>
          <p:cNvSpPr txBox="1"/>
          <p:nvPr/>
        </p:nvSpPr>
        <p:spPr>
          <a:xfrm>
            <a:off x="6495068" y="3709442"/>
            <a:ext cx="5467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Gdy opisujemy stany lub zjawiska, które mają trwać przez jakiś czas, w określonym momencie w przyszłości</a:t>
            </a:r>
          </a:p>
          <a:p>
            <a:r>
              <a:rPr lang="pl-PL" dirty="0"/>
              <a:t>	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b="1" i="1" dirty="0" err="1">
                <a:solidFill>
                  <a:srgbClr val="47CB8E"/>
                </a:solidFill>
              </a:rPr>
              <a:t>will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have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b="1" i="1" dirty="0" err="1">
                <a:solidFill>
                  <a:srgbClr val="47CB8E"/>
                </a:solidFill>
              </a:rPr>
              <a:t>lived</a:t>
            </a:r>
            <a:r>
              <a:rPr lang="pl-PL" b="1" i="1" dirty="0">
                <a:solidFill>
                  <a:srgbClr val="47CB8E"/>
                </a:solidFill>
              </a:rPr>
              <a:t> </a:t>
            </a:r>
            <a:r>
              <a:rPr lang="pl-PL" dirty="0"/>
              <a:t>in </a:t>
            </a:r>
            <a:r>
              <a:rPr lang="pl-PL" dirty="0" err="1"/>
              <a:t>Warsaw</a:t>
            </a:r>
            <a:r>
              <a:rPr lang="pl-PL" dirty="0"/>
              <a:t> for a </a:t>
            </a:r>
            <a:r>
              <a:rPr lang="pl-PL" dirty="0" err="1"/>
              <a:t>year</a:t>
            </a:r>
            <a:r>
              <a:rPr lang="pl-PL" dirty="0"/>
              <a:t> in 	</a:t>
            </a:r>
            <a:r>
              <a:rPr lang="pl-PL" dirty="0" err="1"/>
              <a:t>December</a:t>
            </a:r>
            <a:r>
              <a:rPr lang="pl-PL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11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D9A645-96ED-4DDB-8C71-2BD89B641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48603"/>
              </p:ext>
            </p:extLst>
          </p:nvPr>
        </p:nvGraphicFramePr>
        <p:xfrm>
          <a:off x="-1" y="1322"/>
          <a:ext cx="11660958" cy="181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ED72FB86-3A40-4900-A024-59B520A10F7D}"/>
              </a:ext>
            </a:extLst>
          </p:cNvPr>
          <p:cNvSpPr/>
          <p:nvPr/>
        </p:nvSpPr>
        <p:spPr>
          <a:xfrm>
            <a:off x="1566420" y="1527142"/>
            <a:ext cx="9059159" cy="4779390"/>
          </a:xfrm>
          <a:prstGeom prst="roundRect">
            <a:avLst/>
          </a:prstGeom>
          <a:solidFill>
            <a:srgbClr val="FFFFFF"/>
          </a:solidFill>
          <a:ln>
            <a:solidFill>
              <a:srgbClr val="38B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38B740"/>
                </a:solidFill>
              </a:ln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EE61DA-F21D-47E2-9267-BDA5D75FE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159946"/>
              </p:ext>
            </p:extLst>
          </p:nvPr>
        </p:nvGraphicFramePr>
        <p:xfrm>
          <a:off x="3082637" y="1701300"/>
          <a:ext cx="6026726" cy="133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276658D1-3350-4BB9-935C-327485F8F027}"/>
              </a:ext>
            </a:extLst>
          </p:cNvPr>
          <p:cNvSpPr txBox="1"/>
          <p:nvPr/>
        </p:nvSpPr>
        <p:spPr>
          <a:xfrm>
            <a:off x="1566421" y="3177494"/>
            <a:ext cx="90591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/>
              <a:t>Czas </a:t>
            </a:r>
            <a:r>
              <a:rPr lang="pl-PL" sz="2000" b="1" dirty="0">
                <a:solidFill>
                  <a:srgbClr val="38B740"/>
                </a:solidFill>
              </a:rPr>
              <a:t>FUTURE PERFECT CONTINUOUS </a:t>
            </a:r>
            <a:r>
              <a:rPr lang="pl-PL" sz="2000" b="1" dirty="0"/>
              <a:t>jest czasem przyszłym dokonanym ciągłym. </a:t>
            </a:r>
          </a:p>
          <a:p>
            <a:pPr algn="ctr"/>
            <a:r>
              <a:rPr lang="pl-PL" sz="2000" dirty="0"/>
              <a:t>Podobnie jak </a:t>
            </a:r>
            <a:r>
              <a:rPr lang="pl-PL" sz="2000" dirty="0">
                <a:solidFill>
                  <a:srgbClr val="47CB8E"/>
                </a:solidFill>
              </a:rPr>
              <a:t>FUTURE PERFECT </a:t>
            </a:r>
            <a:r>
              <a:rPr lang="pl-PL" sz="2000" dirty="0"/>
              <a:t>nie ma swojego odpowiednika w języku polskim. Czas ten posiada tylko jedno zastosowanie służące 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opisywania działania lub zjawiska, które od pewnego momentu w przyszłości ma trwać przez dany okres</a:t>
            </a:r>
          </a:p>
          <a:p>
            <a:r>
              <a:rPr lang="pl-PL" dirty="0"/>
              <a:t>	In five </a:t>
            </a:r>
            <a:r>
              <a:rPr lang="pl-PL" dirty="0" err="1"/>
              <a:t>minutes</a:t>
            </a:r>
            <a:r>
              <a:rPr lang="pl-PL" dirty="0"/>
              <a:t> the </a:t>
            </a:r>
            <a:r>
              <a:rPr lang="pl-PL" dirty="0" err="1"/>
              <a:t>children</a:t>
            </a:r>
            <a:r>
              <a:rPr lang="pl-PL" dirty="0"/>
              <a:t> </a:t>
            </a:r>
            <a:r>
              <a:rPr lang="pl-PL" b="1" i="1" dirty="0" err="1">
                <a:solidFill>
                  <a:srgbClr val="38B740"/>
                </a:solidFill>
              </a:rPr>
              <a:t>will</a:t>
            </a:r>
            <a:r>
              <a:rPr lang="pl-PL" b="1" i="1" dirty="0">
                <a:solidFill>
                  <a:srgbClr val="38B740"/>
                </a:solidFill>
              </a:rPr>
              <a:t> </a:t>
            </a:r>
            <a:r>
              <a:rPr lang="pl-PL" b="1" i="1" dirty="0" err="1">
                <a:solidFill>
                  <a:srgbClr val="38B740"/>
                </a:solidFill>
              </a:rPr>
              <a:t>have</a:t>
            </a:r>
            <a:r>
              <a:rPr lang="pl-PL" b="1" i="1" dirty="0">
                <a:solidFill>
                  <a:srgbClr val="38B740"/>
                </a:solidFill>
              </a:rPr>
              <a:t> </a:t>
            </a:r>
            <a:r>
              <a:rPr lang="pl-PL" b="1" i="1" dirty="0" err="1">
                <a:solidFill>
                  <a:srgbClr val="38B740"/>
                </a:solidFill>
              </a:rPr>
              <a:t>been</a:t>
            </a:r>
            <a:r>
              <a:rPr lang="pl-PL" b="1" i="1" dirty="0">
                <a:solidFill>
                  <a:srgbClr val="38B740"/>
                </a:solidFill>
              </a:rPr>
              <a:t> </a:t>
            </a:r>
            <a:r>
              <a:rPr lang="pl-PL" b="1" i="1" dirty="0" err="1">
                <a:solidFill>
                  <a:srgbClr val="38B740"/>
                </a:solidFill>
              </a:rPr>
              <a:t>playing</a:t>
            </a:r>
            <a:r>
              <a:rPr lang="pl-PL" dirty="0"/>
              <a:t> in the </a:t>
            </a:r>
            <a:r>
              <a:rPr lang="pl-PL" dirty="0" err="1"/>
              <a:t>background</a:t>
            </a:r>
            <a:r>
              <a:rPr lang="pl-PL" dirty="0"/>
              <a:t> for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hours</a:t>
            </a:r>
            <a:r>
              <a:rPr lang="pl-PL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3FBB53-D679-410F-AFF8-92247463B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178179"/>
              </p:ext>
            </p:extLst>
          </p:nvPr>
        </p:nvGraphicFramePr>
        <p:xfrm>
          <a:off x="0" y="89964"/>
          <a:ext cx="5065376" cy="157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6C6C769-9ADD-41BC-94C3-CFD0F35F6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381213"/>
              </p:ext>
            </p:extLst>
          </p:nvPr>
        </p:nvGraphicFramePr>
        <p:xfrm>
          <a:off x="5327074" y="246649"/>
          <a:ext cx="6475459" cy="140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155B199A-0B1F-4F7F-BD35-92CA4CE950E3}"/>
              </a:ext>
            </a:extLst>
          </p:cNvPr>
          <p:cNvSpPr txBox="1"/>
          <p:nvPr/>
        </p:nvSpPr>
        <p:spPr>
          <a:xfrm>
            <a:off x="395926" y="2026763"/>
            <a:ext cx="58823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solidFill>
                  <a:srgbClr val="6AAC3D"/>
                </a:solidFill>
              </a:rPr>
              <a:t>TO BE GOING TO</a:t>
            </a:r>
            <a:r>
              <a:rPr lang="pl-PL" sz="2000" b="1" dirty="0"/>
              <a:t> to wyrażenie pozwalające przekazać informację o naszych planach i przewidywaniach: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Gdy mówimy o planach</a:t>
            </a:r>
          </a:p>
          <a:p>
            <a:r>
              <a:rPr lang="pl-PL" dirty="0"/>
              <a:t>	</a:t>
            </a:r>
            <a:r>
              <a:rPr lang="pl-PL" dirty="0" err="1"/>
              <a:t>I</a:t>
            </a:r>
            <a:r>
              <a:rPr lang="pl-PL" b="1" i="1" dirty="0" err="1">
                <a:solidFill>
                  <a:srgbClr val="6AAC3D"/>
                </a:solidFill>
              </a:rPr>
              <a:t>’m</a:t>
            </a:r>
            <a:r>
              <a:rPr lang="pl-PL" b="1" i="1" dirty="0">
                <a:solidFill>
                  <a:srgbClr val="6AAC3D"/>
                </a:solidFill>
              </a:rPr>
              <a:t> </a:t>
            </a:r>
            <a:r>
              <a:rPr lang="pl-PL" b="1" i="1" dirty="0" err="1">
                <a:solidFill>
                  <a:srgbClr val="6AAC3D"/>
                </a:solidFill>
              </a:rPr>
              <a:t>going</a:t>
            </a:r>
            <a:r>
              <a:rPr lang="pl-PL" b="1" i="1" dirty="0">
                <a:solidFill>
                  <a:srgbClr val="6AAC3D"/>
                </a:solidFill>
              </a:rPr>
              <a:t> to </a:t>
            </a:r>
            <a:r>
              <a:rPr lang="pl-PL" b="1" i="1" dirty="0" err="1">
                <a:solidFill>
                  <a:srgbClr val="6AAC3D"/>
                </a:solidFill>
              </a:rPr>
              <a:t>learn</a:t>
            </a:r>
            <a:r>
              <a:rPr lang="pl-PL" b="1" i="1" dirty="0">
                <a:solidFill>
                  <a:srgbClr val="6AAC3D"/>
                </a:solidFill>
              </a:rPr>
              <a:t> </a:t>
            </a:r>
            <a:r>
              <a:rPr lang="pl-PL" dirty="0"/>
              <a:t>English.</a:t>
            </a:r>
          </a:p>
          <a:p>
            <a:r>
              <a:rPr lang="pl-PL" dirty="0"/>
              <a:t>	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b="1" i="1" dirty="0" err="1">
                <a:solidFill>
                  <a:srgbClr val="6AAC3D"/>
                </a:solidFill>
              </a:rPr>
              <a:t>are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b="1" i="1" dirty="0" err="1">
                <a:solidFill>
                  <a:srgbClr val="6AAC3D"/>
                </a:solidFill>
              </a:rPr>
              <a:t>going</a:t>
            </a:r>
            <a:r>
              <a:rPr lang="pl-PL" b="1" i="1" dirty="0">
                <a:solidFill>
                  <a:srgbClr val="6AAC3D"/>
                </a:solidFill>
              </a:rPr>
              <a:t> to do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finish</a:t>
            </a:r>
            <a:r>
              <a:rPr lang="pl-PL" dirty="0"/>
              <a:t> </a:t>
            </a:r>
            <a:r>
              <a:rPr lang="pl-PL" dirty="0" err="1"/>
              <a:t>school</a:t>
            </a:r>
            <a:r>
              <a:rPr lang="pl-PL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Gdy mówimy o przewidywaniach</a:t>
            </a:r>
          </a:p>
          <a:p>
            <a:r>
              <a:rPr lang="pl-PL" dirty="0"/>
              <a:t>	The </a:t>
            </a:r>
            <a:r>
              <a:rPr lang="pl-PL" dirty="0" err="1"/>
              <a:t>sun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shining</a:t>
            </a:r>
            <a:r>
              <a:rPr lang="pl-PL" dirty="0"/>
              <a:t> </a:t>
            </a:r>
            <a:r>
              <a:rPr lang="pl-PL" dirty="0" err="1"/>
              <a:t>brightly</a:t>
            </a:r>
            <a:r>
              <a:rPr lang="pl-PL" dirty="0"/>
              <a:t>. It </a:t>
            </a:r>
            <a:r>
              <a:rPr lang="pl-PL" b="1" i="1" dirty="0" err="1">
                <a:solidFill>
                  <a:srgbClr val="6AAC3D"/>
                </a:solidFill>
              </a:rPr>
              <a:t>isn’t</a:t>
            </a:r>
            <a:r>
              <a:rPr lang="pl-PL" b="1" i="1" dirty="0">
                <a:solidFill>
                  <a:srgbClr val="6AAC3D"/>
                </a:solidFill>
              </a:rPr>
              <a:t> </a:t>
            </a:r>
            <a:r>
              <a:rPr lang="pl-PL" b="1" i="1" dirty="0" err="1">
                <a:solidFill>
                  <a:srgbClr val="6AAC3D"/>
                </a:solidFill>
              </a:rPr>
              <a:t>going</a:t>
            </a:r>
            <a:r>
              <a:rPr lang="pl-PL" b="1" i="1" dirty="0">
                <a:solidFill>
                  <a:srgbClr val="6AAC3D"/>
                </a:solidFill>
              </a:rPr>
              <a:t> to </a:t>
            </a:r>
            <a:r>
              <a:rPr lang="pl-PL" b="1" i="1" dirty="0" err="1">
                <a:solidFill>
                  <a:srgbClr val="6AAC3D"/>
                </a:solidFill>
              </a:rPr>
              <a:t>rain</a:t>
            </a:r>
            <a:r>
              <a:rPr lang="pl-PL" dirty="0"/>
              <a:t>.</a:t>
            </a:r>
          </a:p>
          <a:p>
            <a:endParaRPr lang="en-GB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6FDA9A8-22AF-4A76-A851-BE92E0929627}"/>
              </a:ext>
            </a:extLst>
          </p:cNvPr>
          <p:cNvSpPr txBox="1"/>
          <p:nvPr/>
        </p:nvSpPr>
        <p:spPr>
          <a:xfrm>
            <a:off x="6655324" y="2139885"/>
            <a:ext cx="5297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Zamiast </a:t>
            </a:r>
            <a:r>
              <a:rPr lang="pl-PL" b="1" dirty="0">
                <a:solidFill>
                  <a:srgbClr val="6AAC3D"/>
                </a:solidFill>
              </a:rPr>
              <a:t>TO BE GOING TO </a:t>
            </a:r>
            <a:r>
              <a:rPr lang="pl-PL" dirty="0"/>
              <a:t>często stosowane jest slangowe skrócenie tego zwrotu GONNA. Warto jednak pamiętać, że jest to zwrot kolokwialny i nie należy go stosować podczas pisania w </a:t>
            </a:r>
            <a:r>
              <a:rPr lang="pl-PL"/>
              <a:t>języku formalnym.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5900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875278E42D914CAC3487C62B6E2C0A" ma:contentTypeVersion="7" ma:contentTypeDescription="Utwórz nowy dokument." ma:contentTypeScope="" ma:versionID="b8235404bb1d831a94df3d6d29970ba8">
  <xsd:schema xmlns:xsd="http://www.w3.org/2001/XMLSchema" xmlns:xs="http://www.w3.org/2001/XMLSchema" xmlns:p="http://schemas.microsoft.com/office/2006/metadata/properties" xmlns:ns2="98dd71be-5f49-4121-85bc-0263516da44f" targetNamespace="http://schemas.microsoft.com/office/2006/metadata/properties" ma:root="true" ma:fieldsID="2f6c5c54f1ab858ac44fc66fcd38498e" ns2:_="">
    <xsd:import namespace="98dd71be-5f49-4121-85bc-0263516da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d71be-5f49-4121-85bc-0263516da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84E01E-A32C-4DF2-B7F7-1D770817B6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1A4092-6669-48F6-8376-823DB685C2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CB432B-DA05-41BC-B32F-A0183744B1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dd71be-5f49-4121-85bc-0263516da4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866</Words>
  <Application>Microsoft Office PowerPoint</Application>
  <PresentationFormat>Panoramiczny</PresentationFormat>
  <Paragraphs>100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CZASY PRZYSZŁE</vt:lpstr>
      <vt:lpstr>FUTURE – CZASY PRZYSZŁE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CZASY PRZYSZŁE</dc:title>
  <dc:creator>Jan Kozłowski</dc:creator>
  <cp:lastModifiedBy>Jan Kozłowski</cp:lastModifiedBy>
  <cp:revision>26</cp:revision>
  <dcterms:created xsi:type="dcterms:W3CDTF">2022-01-16T13:37:36Z</dcterms:created>
  <dcterms:modified xsi:type="dcterms:W3CDTF">2022-02-05T17:01:41Z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0x010100C3875278E42D914CAC3487C62B6E2C0A</vt:lpwstr>
  </property>
</Properties>
</file>