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BD9"/>
    <a:srgbClr val="6AAC3D"/>
    <a:srgbClr val="47CB8E"/>
    <a:srgbClr val="38B740"/>
    <a:srgbClr val="5B9DDB"/>
    <a:srgbClr val="4CD0D1"/>
    <a:srgbClr val="FFFFFF"/>
    <a:srgbClr val="5C9EDC"/>
    <a:srgbClr val="5B9BD5"/>
    <a:srgbClr val="6AA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5B9DDB"/>
        </a:solidFill>
      </dgm:spPr>
      <dgm:t>
        <a:bodyPr/>
        <a:lstStyle/>
        <a:p>
          <a:r>
            <a:rPr lang="pl-PL" dirty="0"/>
            <a:t>KIEDY UŻYWAMY STRONY BIERNEJ?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/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/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5B9DDB"/>
        </a:solidFill>
      </dgm:spPr>
      <dgm:t>
        <a:bodyPr/>
        <a:lstStyle/>
        <a:p>
          <a:r>
            <a:rPr lang="pl-PL" dirty="0"/>
            <a:t>JAK TWORZYĆ ZDANIA W PASSIVE VOICE?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/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/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/>
            <a:t>PODMIOT</a:t>
          </a:r>
          <a:endParaRPr lang="en-GB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5B9BD5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/>
            <a:t>ODMIENIONA FORMA CZASOWNIKA „TO BE”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5B9BD5"/>
        </a:solidFill>
      </dgm:spPr>
      <dgm:t>
        <a:bodyPr/>
        <a:lstStyle/>
        <a:p>
          <a:endParaRPr lang="en-GB"/>
        </a:p>
      </dgm:t>
    </dgm:pt>
    <dgm:pt modelId="{C5CE2F7E-A9A6-460A-AB2F-B3FEAF5B347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/>
            <a:t>PAST PARTICIPLE     (3 FORMA)</a:t>
          </a:r>
          <a:endParaRPr lang="en-GB" dirty="0"/>
        </a:p>
      </dgm:t>
    </dgm:pt>
    <dgm:pt modelId="{A91C7F44-3515-45ED-BFA1-0F7091EDCFDA}" type="parTrans" cxnId="{5F0CD674-025A-4356-A97B-99631255321F}">
      <dgm:prSet/>
      <dgm:spPr/>
      <dgm:t>
        <a:bodyPr/>
        <a:lstStyle/>
        <a:p>
          <a:endParaRPr lang="en-GB"/>
        </a:p>
      </dgm:t>
    </dgm:pt>
    <dgm:pt modelId="{27AAB0A7-7A40-47B9-B477-CF21891D8BAE}" type="sibTrans" cxnId="{5F0CD674-025A-4356-A97B-99631255321F}">
      <dgm:prSet/>
      <dgm:spPr/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3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2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3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2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529FD09E-9C88-410D-9897-F163EF360D8C}" type="pres">
      <dgm:prSet presAssocID="{C5CE2F7E-A9A6-460A-AB2F-B3FEAF5B347C}" presName="node" presStyleLbl="node1" presStyleIdx="2" presStyleCnt="3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5F0CD674-025A-4356-A97B-99631255321F}" srcId="{0651498A-C9BA-405D-A1C9-4ED3E9E14311}" destId="{C5CE2F7E-A9A6-460A-AB2F-B3FEAF5B347C}" srcOrd="2" destOrd="0" parTransId="{A91C7F44-3515-45ED-BFA1-0F7091EDCFDA}" sibTransId="{27AAB0A7-7A40-47B9-B477-CF21891D8BAE}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23BA4B59-095C-4456-9A4D-D76056BD84EC}" type="presOf" srcId="{C5CE2F7E-A9A6-460A-AB2F-B3FEAF5B347C}" destId="{529FD09E-9C88-410D-9897-F163EF360D8C}" srcOrd="0" destOrd="0" presId="urn:microsoft.com/office/officeart/2005/8/layout/equation1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D5E981BB-F828-43DF-8532-9EC0E185BA08}" type="presParOf" srcId="{29E3069F-2932-48E5-A79D-C92B7B923428}" destId="{529FD09E-9C88-410D-9897-F163EF360D8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5B9DDB"/>
        </a:solidFill>
      </dgm:spPr>
      <dgm:t>
        <a:bodyPr/>
        <a:lstStyle/>
        <a:p>
          <a:r>
            <a:rPr lang="pl-PL" dirty="0"/>
            <a:t>TABELA Z PRZKŁADOWYMI ZDANIAMI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/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/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5B9DDB"/>
        </a:solidFill>
      </dgm:spPr>
      <dgm:t>
        <a:bodyPr/>
        <a:lstStyle/>
        <a:p>
          <a:r>
            <a:rPr lang="pl-PL" dirty="0"/>
            <a:t>KONSTRUKCJE</a:t>
          </a:r>
          <a:r>
            <a:rPr lang="pl-PL" baseline="0" dirty="0"/>
            <a:t> OSOBOWE I BEZOSOBOWE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/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/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32FEE4-9974-459C-91A3-23BCECCA5A38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It</a:t>
          </a:r>
          <a:endParaRPr lang="en-GB" dirty="0"/>
        </a:p>
      </dgm:t>
    </dgm:pt>
    <dgm:pt modelId="{40D57704-4838-46E1-971E-08ACADBE3F3E}" type="parTrans" cxnId="{4F4DD0F7-FE8D-46BA-85B2-D5334C6029AD}">
      <dgm:prSet/>
      <dgm:spPr/>
      <dgm:t>
        <a:bodyPr/>
        <a:lstStyle/>
        <a:p>
          <a:endParaRPr lang="en-GB"/>
        </a:p>
      </dgm:t>
    </dgm:pt>
    <dgm:pt modelId="{7FC8343E-3712-4708-833B-4D36DE1C4A40}" type="sibTrans" cxnId="{4F4DD0F7-FE8D-46BA-85B2-D5334C6029AD}">
      <dgm:prSet/>
      <dgm:spPr/>
      <dgm:t>
        <a:bodyPr/>
        <a:lstStyle/>
        <a:p>
          <a:endParaRPr lang="en-GB"/>
        </a:p>
      </dgm:t>
    </dgm:pt>
    <dgm:pt modelId="{6F3E7B55-2268-4067-8F8D-419AADED6F8C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 err="1"/>
            <a:t>is</a:t>
          </a:r>
          <a:r>
            <a:rPr lang="pl-PL" dirty="0"/>
            <a:t> / was</a:t>
          </a:r>
          <a:endParaRPr lang="en-GB" dirty="0"/>
        </a:p>
      </dgm:t>
    </dgm:pt>
    <dgm:pt modelId="{76A2269B-98BC-4AE0-A4DA-E9AF42539677}" type="parTrans" cxnId="{931466DC-8688-4213-9367-E5B92968FFC6}">
      <dgm:prSet/>
      <dgm:spPr/>
      <dgm:t>
        <a:bodyPr/>
        <a:lstStyle/>
        <a:p>
          <a:endParaRPr lang="en-GB"/>
        </a:p>
      </dgm:t>
    </dgm:pt>
    <dgm:pt modelId="{C56C6C64-5923-4177-8554-4E21A547833A}" type="sibTrans" cxnId="{931466DC-8688-4213-9367-E5B92968FFC6}">
      <dgm:prSet/>
      <dgm:spPr/>
      <dgm:t>
        <a:bodyPr/>
        <a:lstStyle/>
        <a:p>
          <a:endParaRPr lang="en-GB"/>
        </a:p>
      </dgm:t>
    </dgm:pt>
    <dgm:pt modelId="{B10023DE-3C88-48F5-BC5C-A54C779F2632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 err="1"/>
            <a:t>Believed</a:t>
          </a:r>
          <a:r>
            <a:rPr lang="pl-PL" dirty="0"/>
            <a:t> / </a:t>
          </a:r>
          <a:r>
            <a:rPr lang="pl-PL" dirty="0" err="1"/>
            <a:t>known</a:t>
          </a:r>
          <a:r>
            <a:rPr lang="pl-PL" dirty="0"/>
            <a:t> / </a:t>
          </a:r>
          <a:r>
            <a:rPr lang="pl-PL" dirty="0" err="1"/>
            <a:t>thought</a:t>
          </a:r>
          <a:r>
            <a:rPr lang="pl-PL" dirty="0"/>
            <a:t> … (</a:t>
          </a:r>
          <a:r>
            <a:rPr lang="pl-PL" dirty="0" err="1"/>
            <a:t>that</a:t>
          </a:r>
          <a:r>
            <a:rPr lang="pl-PL" dirty="0"/>
            <a:t>)</a:t>
          </a:r>
          <a:endParaRPr lang="en-GB" dirty="0"/>
        </a:p>
      </dgm:t>
    </dgm:pt>
    <dgm:pt modelId="{531CBDF7-2C40-46E9-A020-02D7B1201F45}" type="parTrans" cxnId="{0BAB78DE-8327-41DC-8E07-3714E13201F0}">
      <dgm:prSet/>
      <dgm:spPr/>
      <dgm:t>
        <a:bodyPr/>
        <a:lstStyle/>
        <a:p>
          <a:endParaRPr lang="en-GB"/>
        </a:p>
      </dgm:t>
    </dgm:pt>
    <dgm:pt modelId="{D88B9BE3-D52E-4D0C-8D86-DA0C3EFF1142}" type="sibTrans" cxnId="{0BAB78DE-8327-41DC-8E07-3714E13201F0}">
      <dgm:prSet/>
      <dgm:spPr/>
      <dgm:t>
        <a:bodyPr/>
        <a:lstStyle/>
        <a:p>
          <a:endParaRPr lang="en-GB"/>
        </a:p>
      </dgm:t>
    </dgm:pt>
    <dgm:pt modelId="{229F10FD-C608-4985-A139-87A6FF587527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… </a:t>
          </a:r>
          <a:endParaRPr lang="en-GB" dirty="0"/>
        </a:p>
      </dgm:t>
    </dgm:pt>
    <dgm:pt modelId="{AEE5573A-F2CE-40D6-9163-899FDEA8A293}" type="parTrans" cxnId="{4BF633C0-DF22-4CBE-A322-2AF2D087D204}">
      <dgm:prSet/>
      <dgm:spPr/>
      <dgm:t>
        <a:bodyPr/>
        <a:lstStyle/>
        <a:p>
          <a:endParaRPr lang="en-GB"/>
        </a:p>
      </dgm:t>
    </dgm:pt>
    <dgm:pt modelId="{0905AB67-87A6-44D1-9FA8-03B1240D4342}" type="sibTrans" cxnId="{4BF633C0-DF22-4CBE-A322-2AF2D087D204}">
      <dgm:prSet/>
      <dgm:spPr/>
      <dgm:t>
        <a:bodyPr/>
        <a:lstStyle/>
        <a:p>
          <a:endParaRPr lang="en-GB"/>
        </a:p>
      </dgm:t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  <dgm:pt modelId="{A95BF489-CB4A-4C56-8ACB-7191C6A4E0CC}" type="pres">
      <dgm:prSet presAssocID="{C232FEE4-9974-459C-91A3-23BCECCA5A38}" presName="node" presStyleLbl="node1" presStyleIdx="0" presStyleCnt="4">
        <dgm:presLayoutVars>
          <dgm:bulletEnabled val="1"/>
        </dgm:presLayoutVars>
      </dgm:prSet>
      <dgm:spPr/>
    </dgm:pt>
    <dgm:pt modelId="{4181AF30-571E-4514-9513-D91A854C20F7}" type="pres">
      <dgm:prSet presAssocID="{7FC8343E-3712-4708-833B-4D36DE1C4A40}" presName="sibTrans" presStyleLbl="sibTrans2D1" presStyleIdx="0" presStyleCnt="3"/>
      <dgm:spPr/>
    </dgm:pt>
    <dgm:pt modelId="{52918B2C-D1E3-4F3D-80E2-3AE4A112C1A0}" type="pres">
      <dgm:prSet presAssocID="{7FC8343E-3712-4708-833B-4D36DE1C4A40}" presName="connectorText" presStyleLbl="sibTrans2D1" presStyleIdx="0" presStyleCnt="3"/>
      <dgm:spPr/>
    </dgm:pt>
    <dgm:pt modelId="{B8658C45-0647-4BEC-B456-C39118677564}" type="pres">
      <dgm:prSet presAssocID="{6F3E7B55-2268-4067-8F8D-419AADED6F8C}" presName="node" presStyleLbl="node1" presStyleIdx="1" presStyleCnt="4">
        <dgm:presLayoutVars>
          <dgm:bulletEnabled val="1"/>
        </dgm:presLayoutVars>
      </dgm:prSet>
      <dgm:spPr/>
    </dgm:pt>
    <dgm:pt modelId="{6F84748B-DD4A-4006-94F3-2E8345E7F4B1}" type="pres">
      <dgm:prSet presAssocID="{C56C6C64-5923-4177-8554-4E21A547833A}" presName="sibTrans" presStyleLbl="sibTrans2D1" presStyleIdx="1" presStyleCnt="3"/>
      <dgm:spPr/>
    </dgm:pt>
    <dgm:pt modelId="{245F9519-52DE-4A3A-B413-313F1C2994E9}" type="pres">
      <dgm:prSet presAssocID="{C56C6C64-5923-4177-8554-4E21A547833A}" presName="connectorText" presStyleLbl="sibTrans2D1" presStyleIdx="1" presStyleCnt="3"/>
      <dgm:spPr/>
    </dgm:pt>
    <dgm:pt modelId="{AF96F3AD-AA76-49B4-8A81-D343D6498E60}" type="pres">
      <dgm:prSet presAssocID="{B10023DE-3C88-48F5-BC5C-A54C779F2632}" presName="node" presStyleLbl="node1" presStyleIdx="2" presStyleCnt="4">
        <dgm:presLayoutVars>
          <dgm:bulletEnabled val="1"/>
        </dgm:presLayoutVars>
      </dgm:prSet>
      <dgm:spPr/>
    </dgm:pt>
    <dgm:pt modelId="{DEA50776-59CB-48CF-B96D-5E71F0BE9125}" type="pres">
      <dgm:prSet presAssocID="{D88B9BE3-D52E-4D0C-8D86-DA0C3EFF1142}" presName="sibTrans" presStyleLbl="sibTrans2D1" presStyleIdx="2" presStyleCnt="3"/>
      <dgm:spPr/>
    </dgm:pt>
    <dgm:pt modelId="{CD43385E-B9D4-4B4F-823F-90C281EBE852}" type="pres">
      <dgm:prSet presAssocID="{D88B9BE3-D52E-4D0C-8D86-DA0C3EFF1142}" presName="connectorText" presStyleLbl="sibTrans2D1" presStyleIdx="2" presStyleCnt="3"/>
      <dgm:spPr/>
    </dgm:pt>
    <dgm:pt modelId="{09498836-E766-4899-9A21-1E1367BAECAB}" type="pres">
      <dgm:prSet presAssocID="{229F10FD-C608-4985-A139-87A6FF587527}" presName="node" presStyleLbl="node1" presStyleIdx="3" presStyleCnt="4">
        <dgm:presLayoutVars>
          <dgm:bulletEnabled val="1"/>
        </dgm:presLayoutVars>
      </dgm:prSet>
      <dgm:spPr/>
    </dgm:pt>
  </dgm:ptLst>
  <dgm:cxnLst>
    <dgm:cxn modelId="{39894B0A-A981-4099-B669-3CDDBED9031F}" type="presOf" srcId="{B10023DE-3C88-48F5-BC5C-A54C779F2632}" destId="{AF96F3AD-AA76-49B4-8A81-D343D6498E60}" srcOrd="0" destOrd="0" presId="urn:microsoft.com/office/officeart/2005/8/layout/process1"/>
    <dgm:cxn modelId="{C3FB7D25-915F-4FE2-A775-423EB621AA1D}" type="presOf" srcId="{D88B9BE3-D52E-4D0C-8D86-DA0C3EFF1142}" destId="{DEA50776-59CB-48CF-B96D-5E71F0BE9125}" srcOrd="0" destOrd="0" presId="urn:microsoft.com/office/officeart/2005/8/layout/process1"/>
    <dgm:cxn modelId="{99186D28-5A5A-47B2-96EA-7D0AC78B86BC}" type="presOf" srcId="{5BC871AC-9E40-4BFB-966F-9A74C0CE80A4}" destId="{C33DD923-DA7D-47F0-BE76-AB27772F8C95}" srcOrd="0" destOrd="0" presId="urn:microsoft.com/office/officeart/2005/8/layout/process1"/>
    <dgm:cxn modelId="{F6F8C45F-3ADA-4BF5-BD8A-44F6C144899C}" type="presOf" srcId="{C56C6C64-5923-4177-8554-4E21A547833A}" destId="{6F84748B-DD4A-4006-94F3-2E8345E7F4B1}" srcOrd="0" destOrd="0" presId="urn:microsoft.com/office/officeart/2005/8/layout/process1"/>
    <dgm:cxn modelId="{E8478B41-8D23-4D3D-8016-213467EAE48C}" type="presOf" srcId="{D88B9BE3-D52E-4D0C-8D86-DA0C3EFF1142}" destId="{CD43385E-B9D4-4B4F-823F-90C281EBE852}" srcOrd="1" destOrd="0" presId="urn:microsoft.com/office/officeart/2005/8/layout/process1"/>
    <dgm:cxn modelId="{81826763-707C-4762-8DD1-18EB470776D9}" type="presOf" srcId="{229F10FD-C608-4985-A139-87A6FF587527}" destId="{09498836-E766-4899-9A21-1E1367BAECAB}" srcOrd="0" destOrd="0" presId="urn:microsoft.com/office/officeart/2005/8/layout/process1"/>
    <dgm:cxn modelId="{A4D91A75-2E0D-463B-B3C1-CFAAB97ECB60}" type="presOf" srcId="{7FC8343E-3712-4708-833B-4D36DE1C4A40}" destId="{4181AF30-571E-4514-9513-D91A854C20F7}" srcOrd="0" destOrd="0" presId="urn:microsoft.com/office/officeart/2005/8/layout/process1"/>
    <dgm:cxn modelId="{534DFF75-11C0-44CE-AF3B-7A3CBFD7C6A9}" type="presOf" srcId="{6F3E7B55-2268-4067-8F8D-419AADED6F8C}" destId="{B8658C45-0647-4BEC-B456-C39118677564}" srcOrd="0" destOrd="0" presId="urn:microsoft.com/office/officeart/2005/8/layout/process1"/>
    <dgm:cxn modelId="{4BF633C0-DF22-4CBE-A322-2AF2D087D204}" srcId="{5BC871AC-9E40-4BFB-966F-9A74C0CE80A4}" destId="{229F10FD-C608-4985-A139-87A6FF587527}" srcOrd="3" destOrd="0" parTransId="{AEE5573A-F2CE-40D6-9163-899FDEA8A293}" sibTransId="{0905AB67-87A6-44D1-9FA8-03B1240D4342}"/>
    <dgm:cxn modelId="{931466DC-8688-4213-9367-E5B92968FFC6}" srcId="{5BC871AC-9E40-4BFB-966F-9A74C0CE80A4}" destId="{6F3E7B55-2268-4067-8F8D-419AADED6F8C}" srcOrd="1" destOrd="0" parTransId="{76A2269B-98BC-4AE0-A4DA-E9AF42539677}" sibTransId="{C56C6C64-5923-4177-8554-4E21A547833A}"/>
    <dgm:cxn modelId="{0BAB78DE-8327-41DC-8E07-3714E13201F0}" srcId="{5BC871AC-9E40-4BFB-966F-9A74C0CE80A4}" destId="{B10023DE-3C88-48F5-BC5C-A54C779F2632}" srcOrd="2" destOrd="0" parTransId="{531CBDF7-2C40-46E9-A020-02D7B1201F45}" sibTransId="{D88B9BE3-D52E-4D0C-8D86-DA0C3EFF1142}"/>
    <dgm:cxn modelId="{8F5051E6-7588-409A-9832-D4304FB22DF7}" type="presOf" srcId="{7FC8343E-3712-4708-833B-4D36DE1C4A40}" destId="{52918B2C-D1E3-4F3D-80E2-3AE4A112C1A0}" srcOrd="1" destOrd="0" presId="urn:microsoft.com/office/officeart/2005/8/layout/process1"/>
    <dgm:cxn modelId="{A79650EC-B712-438C-A9FB-6A5F8BD6B781}" type="presOf" srcId="{C232FEE4-9974-459C-91A3-23BCECCA5A38}" destId="{A95BF489-CB4A-4C56-8ACB-7191C6A4E0CC}" srcOrd="0" destOrd="0" presId="urn:microsoft.com/office/officeart/2005/8/layout/process1"/>
    <dgm:cxn modelId="{4F4DD0F7-FE8D-46BA-85B2-D5334C6029AD}" srcId="{5BC871AC-9E40-4BFB-966F-9A74C0CE80A4}" destId="{C232FEE4-9974-459C-91A3-23BCECCA5A38}" srcOrd="0" destOrd="0" parTransId="{40D57704-4838-46E1-971E-08ACADBE3F3E}" sibTransId="{7FC8343E-3712-4708-833B-4D36DE1C4A40}"/>
    <dgm:cxn modelId="{D709F9F9-9683-49FD-9351-84C27BA45E53}" type="presOf" srcId="{C56C6C64-5923-4177-8554-4E21A547833A}" destId="{245F9519-52DE-4A3A-B413-313F1C2994E9}" srcOrd="1" destOrd="0" presId="urn:microsoft.com/office/officeart/2005/8/layout/process1"/>
    <dgm:cxn modelId="{B8574E3F-7A6D-4371-9DCF-E150A27F5525}" type="presParOf" srcId="{C33DD923-DA7D-47F0-BE76-AB27772F8C95}" destId="{A95BF489-CB4A-4C56-8ACB-7191C6A4E0CC}" srcOrd="0" destOrd="0" presId="urn:microsoft.com/office/officeart/2005/8/layout/process1"/>
    <dgm:cxn modelId="{8592721F-ABAF-415C-8F3F-BEDBA9FD5865}" type="presParOf" srcId="{C33DD923-DA7D-47F0-BE76-AB27772F8C95}" destId="{4181AF30-571E-4514-9513-D91A854C20F7}" srcOrd="1" destOrd="0" presId="urn:microsoft.com/office/officeart/2005/8/layout/process1"/>
    <dgm:cxn modelId="{CA605866-0534-4247-A36C-ABB3D04B8955}" type="presParOf" srcId="{4181AF30-571E-4514-9513-D91A854C20F7}" destId="{52918B2C-D1E3-4F3D-80E2-3AE4A112C1A0}" srcOrd="0" destOrd="0" presId="urn:microsoft.com/office/officeart/2005/8/layout/process1"/>
    <dgm:cxn modelId="{595C8CB1-58FB-42C5-96F8-61DF6940C7C8}" type="presParOf" srcId="{C33DD923-DA7D-47F0-BE76-AB27772F8C95}" destId="{B8658C45-0647-4BEC-B456-C39118677564}" srcOrd="2" destOrd="0" presId="urn:microsoft.com/office/officeart/2005/8/layout/process1"/>
    <dgm:cxn modelId="{C8931BA9-BE94-4CEE-BA24-8A9E26403B40}" type="presParOf" srcId="{C33DD923-DA7D-47F0-BE76-AB27772F8C95}" destId="{6F84748B-DD4A-4006-94F3-2E8345E7F4B1}" srcOrd="3" destOrd="0" presId="urn:microsoft.com/office/officeart/2005/8/layout/process1"/>
    <dgm:cxn modelId="{8628F771-3B33-4456-870B-CA88F25D4B4E}" type="presParOf" srcId="{6F84748B-DD4A-4006-94F3-2E8345E7F4B1}" destId="{245F9519-52DE-4A3A-B413-313F1C2994E9}" srcOrd="0" destOrd="0" presId="urn:microsoft.com/office/officeart/2005/8/layout/process1"/>
    <dgm:cxn modelId="{1F910F61-C5D4-4C1E-A1D3-4AB2546B8F4F}" type="presParOf" srcId="{C33DD923-DA7D-47F0-BE76-AB27772F8C95}" destId="{AF96F3AD-AA76-49B4-8A81-D343D6498E60}" srcOrd="4" destOrd="0" presId="urn:microsoft.com/office/officeart/2005/8/layout/process1"/>
    <dgm:cxn modelId="{2081229A-B0C4-4708-B019-B8A28C4D0901}" type="presParOf" srcId="{C33DD923-DA7D-47F0-BE76-AB27772F8C95}" destId="{DEA50776-59CB-48CF-B96D-5E71F0BE9125}" srcOrd="5" destOrd="0" presId="urn:microsoft.com/office/officeart/2005/8/layout/process1"/>
    <dgm:cxn modelId="{C0577CE2-95B5-4DF2-AC01-08C160434757}" type="presParOf" srcId="{DEA50776-59CB-48CF-B96D-5E71F0BE9125}" destId="{CD43385E-B9D4-4B4F-823F-90C281EBE852}" srcOrd="0" destOrd="0" presId="urn:microsoft.com/office/officeart/2005/8/layout/process1"/>
    <dgm:cxn modelId="{61F4B2B5-F885-4B3B-BDD3-E30C47F0E28A}" type="presParOf" srcId="{C33DD923-DA7D-47F0-BE76-AB27772F8C95}" destId="{09498836-E766-4899-9A21-1E1367BAECA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32FEE4-9974-459C-91A3-23BCECCA5A38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Podmiot</a:t>
          </a:r>
          <a:endParaRPr lang="en-GB" dirty="0"/>
        </a:p>
      </dgm:t>
    </dgm:pt>
    <dgm:pt modelId="{40D57704-4838-46E1-971E-08ACADBE3F3E}" type="parTrans" cxnId="{4F4DD0F7-FE8D-46BA-85B2-D5334C6029AD}">
      <dgm:prSet/>
      <dgm:spPr/>
      <dgm:t>
        <a:bodyPr/>
        <a:lstStyle/>
        <a:p>
          <a:endParaRPr lang="en-GB"/>
        </a:p>
      </dgm:t>
    </dgm:pt>
    <dgm:pt modelId="{7FC8343E-3712-4708-833B-4D36DE1C4A40}" type="sibTrans" cxnId="{4F4DD0F7-FE8D-46BA-85B2-D5334C6029AD}">
      <dgm:prSet/>
      <dgm:spPr/>
      <dgm:t>
        <a:bodyPr/>
        <a:lstStyle/>
        <a:p>
          <a:endParaRPr lang="en-GB"/>
        </a:p>
      </dgm:t>
    </dgm:pt>
    <dgm:pt modelId="{6F3E7B55-2268-4067-8F8D-419AADED6F8C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 err="1"/>
            <a:t>is</a:t>
          </a:r>
          <a:r>
            <a:rPr lang="pl-PL" dirty="0"/>
            <a:t> / was</a:t>
          </a:r>
          <a:endParaRPr lang="en-GB" dirty="0"/>
        </a:p>
      </dgm:t>
    </dgm:pt>
    <dgm:pt modelId="{76A2269B-98BC-4AE0-A4DA-E9AF42539677}" type="parTrans" cxnId="{931466DC-8688-4213-9367-E5B92968FFC6}">
      <dgm:prSet/>
      <dgm:spPr/>
      <dgm:t>
        <a:bodyPr/>
        <a:lstStyle/>
        <a:p>
          <a:endParaRPr lang="en-GB"/>
        </a:p>
      </dgm:t>
    </dgm:pt>
    <dgm:pt modelId="{C56C6C64-5923-4177-8554-4E21A547833A}" type="sibTrans" cxnId="{931466DC-8688-4213-9367-E5B92968FFC6}">
      <dgm:prSet/>
      <dgm:spPr/>
      <dgm:t>
        <a:bodyPr/>
        <a:lstStyle/>
        <a:p>
          <a:endParaRPr lang="en-GB"/>
        </a:p>
      </dgm:t>
    </dgm:pt>
    <dgm:pt modelId="{B10023DE-3C88-48F5-BC5C-A54C779F2632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 err="1"/>
            <a:t>Believed</a:t>
          </a:r>
          <a:r>
            <a:rPr lang="pl-PL" dirty="0"/>
            <a:t> / </a:t>
          </a:r>
          <a:r>
            <a:rPr lang="pl-PL" dirty="0" err="1"/>
            <a:t>known</a:t>
          </a:r>
          <a:r>
            <a:rPr lang="pl-PL" dirty="0"/>
            <a:t> / </a:t>
          </a:r>
          <a:r>
            <a:rPr lang="pl-PL" dirty="0" err="1"/>
            <a:t>thought</a:t>
          </a:r>
          <a:r>
            <a:rPr lang="pl-PL" dirty="0"/>
            <a:t> … to</a:t>
          </a:r>
          <a:endParaRPr lang="en-GB" dirty="0"/>
        </a:p>
      </dgm:t>
    </dgm:pt>
    <dgm:pt modelId="{531CBDF7-2C40-46E9-A020-02D7B1201F45}" type="parTrans" cxnId="{0BAB78DE-8327-41DC-8E07-3714E13201F0}">
      <dgm:prSet/>
      <dgm:spPr/>
      <dgm:t>
        <a:bodyPr/>
        <a:lstStyle/>
        <a:p>
          <a:endParaRPr lang="en-GB"/>
        </a:p>
      </dgm:t>
    </dgm:pt>
    <dgm:pt modelId="{D88B9BE3-D52E-4D0C-8D86-DA0C3EFF1142}" type="sibTrans" cxnId="{0BAB78DE-8327-41DC-8E07-3714E13201F0}">
      <dgm:prSet/>
      <dgm:spPr/>
      <dgm:t>
        <a:bodyPr/>
        <a:lstStyle/>
        <a:p>
          <a:endParaRPr lang="en-GB"/>
        </a:p>
      </dgm:t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  <dgm:pt modelId="{A95BF489-CB4A-4C56-8ACB-7191C6A4E0CC}" type="pres">
      <dgm:prSet presAssocID="{C232FEE4-9974-459C-91A3-23BCECCA5A38}" presName="node" presStyleLbl="node1" presStyleIdx="0" presStyleCnt="3">
        <dgm:presLayoutVars>
          <dgm:bulletEnabled val="1"/>
        </dgm:presLayoutVars>
      </dgm:prSet>
      <dgm:spPr/>
    </dgm:pt>
    <dgm:pt modelId="{4181AF30-571E-4514-9513-D91A854C20F7}" type="pres">
      <dgm:prSet presAssocID="{7FC8343E-3712-4708-833B-4D36DE1C4A40}" presName="sibTrans" presStyleLbl="sibTrans2D1" presStyleIdx="0" presStyleCnt="2"/>
      <dgm:spPr/>
    </dgm:pt>
    <dgm:pt modelId="{52918B2C-D1E3-4F3D-80E2-3AE4A112C1A0}" type="pres">
      <dgm:prSet presAssocID="{7FC8343E-3712-4708-833B-4D36DE1C4A40}" presName="connectorText" presStyleLbl="sibTrans2D1" presStyleIdx="0" presStyleCnt="2"/>
      <dgm:spPr/>
    </dgm:pt>
    <dgm:pt modelId="{B8658C45-0647-4BEC-B456-C39118677564}" type="pres">
      <dgm:prSet presAssocID="{6F3E7B55-2268-4067-8F8D-419AADED6F8C}" presName="node" presStyleLbl="node1" presStyleIdx="1" presStyleCnt="3">
        <dgm:presLayoutVars>
          <dgm:bulletEnabled val="1"/>
        </dgm:presLayoutVars>
      </dgm:prSet>
      <dgm:spPr/>
    </dgm:pt>
    <dgm:pt modelId="{6F84748B-DD4A-4006-94F3-2E8345E7F4B1}" type="pres">
      <dgm:prSet presAssocID="{C56C6C64-5923-4177-8554-4E21A547833A}" presName="sibTrans" presStyleLbl="sibTrans2D1" presStyleIdx="1" presStyleCnt="2"/>
      <dgm:spPr/>
    </dgm:pt>
    <dgm:pt modelId="{245F9519-52DE-4A3A-B413-313F1C2994E9}" type="pres">
      <dgm:prSet presAssocID="{C56C6C64-5923-4177-8554-4E21A547833A}" presName="connectorText" presStyleLbl="sibTrans2D1" presStyleIdx="1" presStyleCnt="2"/>
      <dgm:spPr/>
    </dgm:pt>
    <dgm:pt modelId="{AF96F3AD-AA76-49B4-8A81-D343D6498E60}" type="pres">
      <dgm:prSet presAssocID="{B10023DE-3C88-48F5-BC5C-A54C779F2632}" presName="node" presStyleLbl="node1" presStyleIdx="2" presStyleCnt="3">
        <dgm:presLayoutVars>
          <dgm:bulletEnabled val="1"/>
        </dgm:presLayoutVars>
      </dgm:prSet>
      <dgm:spPr/>
    </dgm:pt>
  </dgm:ptLst>
  <dgm:cxnLst>
    <dgm:cxn modelId="{39894B0A-A981-4099-B669-3CDDBED9031F}" type="presOf" srcId="{B10023DE-3C88-48F5-BC5C-A54C779F2632}" destId="{AF96F3AD-AA76-49B4-8A81-D343D6498E60}" srcOrd="0" destOrd="0" presId="urn:microsoft.com/office/officeart/2005/8/layout/process1"/>
    <dgm:cxn modelId="{99186D28-5A5A-47B2-96EA-7D0AC78B86BC}" type="presOf" srcId="{5BC871AC-9E40-4BFB-966F-9A74C0CE80A4}" destId="{C33DD923-DA7D-47F0-BE76-AB27772F8C95}" srcOrd="0" destOrd="0" presId="urn:microsoft.com/office/officeart/2005/8/layout/process1"/>
    <dgm:cxn modelId="{F6F8C45F-3ADA-4BF5-BD8A-44F6C144899C}" type="presOf" srcId="{C56C6C64-5923-4177-8554-4E21A547833A}" destId="{6F84748B-DD4A-4006-94F3-2E8345E7F4B1}" srcOrd="0" destOrd="0" presId="urn:microsoft.com/office/officeart/2005/8/layout/process1"/>
    <dgm:cxn modelId="{A4D91A75-2E0D-463B-B3C1-CFAAB97ECB60}" type="presOf" srcId="{7FC8343E-3712-4708-833B-4D36DE1C4A40}" destId="{4181AF30-571E-4514-9513-D91A854C20F7}" srcOrd="0" destOrd="0" presId="urn:microsoft.com/office/officeart/2005/8/layout/process1"/>
    <dgm:cxn modelId="{534DFF75-11C0-44CE-AF3B-7A3CBFD7C6A9}" type="presOf" srcId="{6F3E7B55-2268-4067-8F8D-419AADED6F8C}" destId="{B8658C45-0647-4BEC-B456-C39118677564}" srcOrd="0" destOrd="0" presId="urn:microsoft.com/office/officeart/2005/8/layout/process1"/>
    <dgm:cxn modelId="{931466DC-8688-4213-9367-E5B92968FFC6}" srcId="{5BC871AC-9E40-4BFB-966F-9A74C0CE80A4}" destId="{6F3E7B55-2268-4067-8F8D-419AADED6F8C}" srcOrd="1" destOrd="0" parTransId="{76A2269B-98BC-4AE0-A4DA-E9AF42539677}" sibTransId="{C56C6C64-5923-4177-8554-4E21A547833A}"/>
    <dgm:cxn modelId="{0BAB78DE-8327-41DC-8E07-3714E13201F0}" srcId="{5BC871AC-9E40-4BFB-966F-9A74C0CE80A4}" destId="{B10023DE-3C88-48F5-BC5C-A54C779F2632}" srcOrd="2" destOrd="0" parTransId="{531CBDF7-2C40-46E9-A020-02D7B1201F45}" sibTransId="{D88B9BE3-D52E-4D0C-8D86-DA0C3EFF1142}"/>
    <dgm:cxn modelId="{8F5051E6-7588-409A-9832-D4304FB22DF7}" type="presOf" srcId="{7FC8343E-3712-4708-833B-4D36DE1C4A40}" destId="{52918B2C-D1E3-4F3D-80E2-3AE4A112C1A0}" srcOrd="1" destOrd="0" presId="urn:microsoft.com/office/officeart/2005/8/layout/process1"/>
    <dgm:cxn modelId="{A79650EC-B712-438C-A9FB-6A5F8BD6B781}" type="presOf" srcId="{C232FEE4-9974-459C-91A3-23BCECCA5A38}" destId="{A95BF489-CB4A-4C56-8ACB-7191C6A4E0CC}" srcOrd="0" destOrd="0" presId="urn:microsoft.com/office/officeart/2005/8/layout/process1"/>
    <dgm:cxn modelId="{4F4DD0F7-FE8D-46BA-85B2-D5334C6029AD}" srcId="{5BC871AC-9E40-4BFB-966F-9A74C0CE80A4}" destId="{C232FEE4-9974-459C-91A3-23BCECCA5A38}" srcOrd="0" destOrd="0" parTransId="{40D57704-4838-46E1-971E-08ACADBE3F3E}" sibTransId="{7FC8343E-3712-4708-833B-4D36DE1C4A40}"/>
    <dgm:cxn modelId="{D709F9F9-9683-49FD-9351-84C27BA45E53}" type="presOf" srcId="{C56C6C64-5923-4177-8554-4E21A547833A}" destId="{245F9519-52DE-4A3A-B413-313F1C2994E9}" srcOrd="1" destOrd="0" presId="urn:microsoft.com/office/officeart/2005/8/layout/process1"/>
    <dgm:cxn modelId="{B8574E3F-7A6D-4371-9DCF-E150A27F5525}" type="presParOf" srcId="{C33DD923-DA7D-47F0-BE76-AB27772F8C95}" destId="{A95BF489-CB4A-4C56-8ACB-7191C6A4E0CC}" srcOrd="0" destOrd="0" presId="urn:microsoft.com/office/officeart/2005/8/layout/process1"/>
    <dgm:cxn modelId="{8592721F-ABAF-415C-8F3F-BEDBA9FD5865}" type="presParOf" srcId="{C33DD923-DA7D-47F0-BE76-AB27772F8C95}" destId="{4181AF30-571E-4514-9513-D91A854C20F7}" srcOrd="1" destOrd="0" presId="urn:microsoft.com/office/officeart/2005/8/layout/process1"/>
    <dgm:cxn modelId="{CA605866-0534-4247-A36C-ABB3D04B8955}" type="presParOf" srcId="{4181AF30-571E-4514-9513-D91A854C20F7}" destId="{52918B2C-D1E3-4F3D-80E2-3AE4A112C1A0}" srcOrd="0" destOrd="0" presId="urn:microsoft.com/office/officeart/2005/8/layout/process1"/>
    <dgm:cxn modelId="{595C8CB1-58FB-42C5-96F8-61DF6940C7C8}" type="presParOf" srcId="{C33DD923-DA7D-47F0-BE76-AB27772F8C95}" destId="{B8658C45-0647-4BEC-B456-C39118677564}" srcOrd="2" destOrd="0" presId="urn:microsoft.com/office/officeart/2005/8/layout/process1"/>
    <dgm:cxn modelId="{C8931BA9-BE94-4CEE-BA24-8A9E26403B40}" type="presParOf" srcId="{C33DD923-DA7D-47F0-BE76-AB27772F8C95}" destId="{6F84748B-DD4A-4006-94F3-2E8345E7F4B1}" srcOrd="3" destOrd="0" presId="urn:microsoft.com/office/officeart/2005/8/layout/process1"/>
    <dgm:cxn modelId="{8628F771-3B33-4456-870B-CA88F25D4B4E}" type="presParOf" srcId="{6F84748B-DD4A-4006-94F3-2E8345E7F4B1}" destId="{245F9519-52DE-4A3A-B413-313F1C2994E9}" srcOrd="0" destOrd="0" presId="urn:microsoft.com/office/officeart/2005/8/layout/process1"/>
    <dgm:cxn modelId="{1F910F61-C5D4-4C1E-A1D3-4AB2546B8F4F}" type="presParOf" srcId="{C33DD923-DA7D-47F0-BE76-AB27772F8C95}" destId="{AF96F3AD-AA76-49B4-8A81-D343D6498E60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1804583" y="-305360"/>
          <a:ext cx="2354680" cy="2354680"/>
        </a:xfrm>
        <a:prstGeom prst="blockArc">
          <a:avLst>
            <a:gd name="adj1" fmla="val 18900000"/>
            <a:gd name="adj2" fmla="val 2700000"/>
            <a:gd name="adj3" fmla="val 91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36761" y="442570"/>
          <a:ext cx="9386885" cy="858818"/>
        </a:xfrm>
        <a:prstGeom prst="rect">
          <a:avLst/>
        </a:prstGeom>
        <a:solidFill>
          <a:srgbClr val="5B9DD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2134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KIEDY UŻYWAMY STRONY BIERNEJ?</a:t>
          </a:r>
          <a:endParaRPr lang="en-GB" sz="4500" kern="1200" dirty="0"/>
        </a:p>
      </dsp:txBody>
      <dsp:txXfrm>
        <a:off x="536761" y="442570"/>
        <a:ext cx="9386885" cy="858818"/>
      </dsp:txXfrm>
    </dsp:sp>
    <dsp:sp modelId="{BD6FBD27-546E-415D-8580-C5DC6163BA98}">
      <dsp:nvSpPr>
        <dsp:cNvPr id="0" name=""/>
        <dsp:cNvSpPr/>
      </dsp:nvSpPr>
      <dsp:spPr>
        <a:xfrm>
          <a:off x="0" y="335217"/>
          <a:ext cx="1073523" cy="10735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1804583" y="-305360"/>
          <a:ext cx="2354680" cy="2354680"/>
        </a:xfrm>
        <a:prstGeom prst="blockArc">
          <a:avLst>
            <a:gd name="adj1" fmla="val 18900000"/>
            <a:gd name="adj2" fmla="val 2700000"/>
            <a:gd name="adj3" fmla="val 91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36761" y="442570"/>
          <a:ext cx="9386885" cy="858818"/>
        </a:xfrm>
        <a:prstGeom prst="rect">
          <a:avLst/>
        </a:prstGeom>
        <a:solidFill>
          <a:srgbClr val="5B9DD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2134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JAK TWORZYĆ ZDANIA W PASSIVE VOICE?</a:t>
          </a:r>
          <a:endParaRPr lang="en-GB" sz="4000" kern="1200" dirty="0"/>
        </a:p>
      </dsp:txBody>
      <dsp:txXfrm>
        <a:off x="536761" y="442570"/>
        <a:ext cx="9386885" cy="858818"/>
      </dsp:txXfrm>
    </dsp:sp>
    <dsp:sp modelId="{BD6FBD27-546E-415D-8580-C5DC6163BA98}">
      <dsp:nvSpPr>
        <dsp:cNvPr id="0" name=""/>
        <dsp:cNvSpPr/>
      </dsp:nvSpPr>
      <dsp:spPr>
        <a:xfrm>
          <a:off x="0" y="335217"/>
          <a:ext cx="1073523" cy="10735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1756" y="520955"/>
          <a:ext cx="2328172" cy="2328172"/>
        </a:xfrm>
        <a:prstGeom prst="ellips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PODMIOT</a:t>
          </a:r>
          <a:endParaRPr lang="en-GB" sz="2200" kern="1200"/>
        </a:p>
      </dsp:txBody>
      <dsp:txXfrm>
        <a:off x="342709" y="861908"/>
        <a:ext cx="1646266" cy="1646266"/>
      </dsp:txXfrm>
    </dsp:sp>
    <dsp:sp modelId="{2FC2211B-260B-42D3-8B0A-465F7E29F731}">
      <dsp:nvSpPr>
        <dsp:cNvPr id="0" name=""/>
        <dsp:cNvSpPr/>
      </dsp:nvSpPr>
      <dsp:spPr>
        <a:xfrm>
          <a:off x="2518976" y="1009871"/>
          <a:ext cx="1350339" cy="1350339"/>
        </a:xfrm>
        <a:prstGeom prst="mathPlus">
          <a:avLst/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697963" y="1526241"/>
        <a:ext cx="992365" cy="317599"/>
      </dsp:txXfrm>
    </dsp:sp>
    <dsp:sp modelId="{37ED46B4-0424-40E0-A963-A582A878C249}">
      <dsp:nvSpPr>
        <dsp:cNvPr id="0" name=""/>
        <dsp:cNvSpPr/>
      </dsp:nvSpPr>
      <dsp:spPr>
        <a:xfrm>
          <a:off x="4058363" y="520955"/>
          <a:ext cx="2328172" cy="2328172"/>
        </a:xfrm>
        <a:prstGeom prst="ellips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ODMIENIONA FORMA CZASOWNIKA „TO BE”</a:t>
          </a:r>
          <a:endParaRPr lang="en-GB" sz="2200" kern="1200" dirty="0"/>
        </a:p>
      </dsp:txBody>
      <dsp:txXfrm>
        <a:off x="4399316" y="861908"/>
        <a:ext cx="1646266" cy="1646266"/>
      </dsp:txXfrm>
    </dsp:sp>
    <dsp:sp modelId="{3BD9F0B6-774D-401E-A292-80BF16D0F74A}">
      <dsp:nvSpPr>
        <dsp:cNvPr id="0" name=""/>
        <dsp:cNvSpPr/>
      </dsp:nvSpPr>
      <dsp:spPr>
        <a:xfrm>
          <a:off x="6575583" y="1009871"/>
          <a:ext cx="1350339" cy="1350339"/>
        </a:xfrm>
        <a:prstGeom prst="mathPlus">
          <a:avLst/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6754570" y="1526241"/>
        <a:ext cx="992365" cy="317599"/>
      </dsp:txXfrm>
    </dsp:sp>
    <dsp:sp modelId="{529FD09E-9C88-410D-9897-F163EF360D8C}">
      <dsp:nvSpPr>
        <dsp:cNvPr id="0" name=""/>
        <dsp:cNvSpPr/>
      </dsp:nvSpPr>
      <dsp:spPr>
        <a:xfrm>
          <a:off x="8114970" y="520955"/>
          <a:ext cx="2328172" cy="2328172"/>
        </a:xfrm>
        <a:prstGeom prst="ellips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PAST PARTICIPLE     (3 FORMA)</a:t>
          </a:r>
          <a:endParaRPr lang="en-GB" sz="2200" kern="1200" dirty="0"/>
        </a:p>
      </dsp:txBody>
      <dsp:txXfrm>
        <a:off x="8455923" y="861908"/>
        <a:ext cx="1646266" cy="16462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1278246" y="-217804"/>
          <a:ext cx="1670520" cy="1670520"/>
        </a:xfrm>
        <a:prstGeom prst="blockArc">
          <a:avLst>
            <a:gd name="adj1" fmla="val 18900000"/>
            <a:gd name="adj2" fmla="val 2700000"/>
            <a:gd name="adj3" fmla="val 129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381767" y="312041"/>
          <a:ext cx="9541879" cy="610827"/>
        </a:xfrm>
        <a:prstGeom prst="rect">
          <a:avLst/>
        </a:prstGeom>
        <a:solidFill>
          <a:srgbClr val="5B9DD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01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TABELA Z PRZKŁADOWYMI ZDANIAMI</a:t>
          </a:r>
          <a:endParaRPr lang="en-GB" sz="3200" kern="1200" dirty="0"/>
        </a:p>
      </dsp:txBody>
      <dsp:txXfrm>
        <a:off x="381767" y="312041"/>
        <a:ext cx="9541879" cy="610827"/>
      </dsp:txXfrm>
    </dsp:sp>
    <dsp:sp modelId="{BD6FBD27-546E-415D-8580-C5DC6163BA98}">
      <dsp:nvSpPr>
        <dsp:cNvPr id="0" name=""/>
        <dsp:cNvSpPr/>
      </dsp:nvSpPr>
      <dsp:spPr>
        <a:xfrm>
          <a:off x="0" y="235688"/>
          <a:ext cx="763534" cy="763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1804583" y="-305360"/>
          <a:ext cx="2354680" cy="2354680"/>
        </a:xfrm>
        <a:prstGeom prst="blockArc">
          <a:avLst>
            <a:gd name="adj1" fmla="val 18900000"/>
            <a:gd name="adj2" fmla="val 2700000"/>
            <a:gd name="adj3" fmla="val 91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36761" y="442570"/>
          <a:ext cx="9386885" cy="858818"/>
        </a:xfrm>
        <a:prstGeom prst="rect">
          <a:avLst/>
        </a:prstGeom>
        <a:solidFill>
          <a:srgbClr val="5B9DD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2134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KONSTRUKCJE</a:t>
          </a:r>
          <a:r>
            <a:rPr lang="pl-PL" sz="4000" kern="1200" baseline="0" dirty="0"/>
            <a:t> OSOBOWE I BEZOSOBOWE</a:t>
          </a:r>
          <a:endParaRPr lang="en-GB" sz="4000" kern="1200" dirty="0"/>
        </a:p>
      </dsp:txBody>
      <dsp:txXfrm>
        <a:off x="536761" y="442570"/>
        <a:ext cx="9386885" cy="858818"/>
      </dsp:txXfrm>
    </dsp:sp>
    <dsp:sp modelId="{BD6FBD27-546E-415D-8580-C5DC6163BA98}">
      <dsp:nvSpPr>
        <dsp:cNvPr id="0" name=""/>
        <dsp:cNvSpPr/>
      </dsp:nvSpPr>
      <dsp:spPr>
        <a:xfrm>
          <a:off x="0" y="335217"/>
          <a:ext cx="1073523" cy="10735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BF489-CB4A-4C56-8ACB-7191C6A4E0CC}">
      <dsp:nvSpPr>
        <dsp:cNvPr id="0" name=""/>
        <dsp:cNvSpPr/>
      </dsp:nvSpPr>
      <dsp:spPr>
        <a:xfrm>
          <a:off x="4191" y="0"/>
          <a:ext cx="1832433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It</a:t>
          </a:r>
          <a:endParaRPr lang="en-GB" sz="1700" kern="1200" dirty="0"/>
        </a:p>
      </dsp:txBody>
      <dsp:txXfrm>
        <a:off x="23380" y="19189"/>
        <a:ext cx="1794055" cy="616768"/>
      </dsp:txXfrm>
    </dsp:sp>
    <dsp:sp modelId="{4181AF30-571E-4514-9513-D91A854C20F7}">
      <dsp:nvSpPr>
        <dsp:cNvPr id="0" name=""/>
        <dsp:cNvSpPr/>
      </dsp:nvSpPr>
      <dsp:spPr>
        <a:xfrm>
          <a:off x="2019867" y="100351"/>
          <a:ext cx="388475" cy="4544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019867" y="191240"/>
        <a:ext cx="271933" cy="272665"/>
      </dsp:txXfrm>
    </dsp:sp>
    <dsp:sp modelId="{B8658C45-0647-4BEC-B456-C39118677564}">
      <dsp:nvSpPr>
        <dsp:cNvPr id="0" name=""/>
        <dsp:cNvSpPr/>
      </dsp:nvSpPr>
      <dsp:spPr>
        <a:xfrm>
          <a:off x="2569597" y="0"/>
          <a:ext cx="1832433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is</a:t>
          </a:r>
          <a:r>
            <a:rPr lang="pl-PL" sz="1700" kern="1200" dirty="0"/>
            <a:t> / was</a:t>
          </a:r>
          <a:endParaRPr lang="en-GB" sz="1700" kern="1200" dirty="0"/>
        </a:p>
      </dsp:txBody>
      <dsp:txXfrm>
        <a:off x="2588786" y="19189"/>
        <a:ext cx="1794055" cy="616768"/>
      </dsp:txXfrm>
    </dsp:sp>
    <dsp:sp modelId="{6F84748B-DD4A-4006-94F3-2E8345E7F4B1}">
      <dsp:nvSpPr>
        <dsp:cNvPr id="0" name=""/>
        <dsp:cNvSpPr/>
      </dsp:nvSpPr>
      <dsp:spPr>
        <a:xfrm>
          <a:off x="4585273" y="100351"/>
          <a:ext cx="388475" cy="4544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585273" y="191240"/>
        <a:ext cx="271933" cy="272665"/>
      </dsp:txXfrm>
    </dsp:sp>
    <dsp:sp modelId="{AF96F3AD-AA76-49B4-8A81-D343D6498E60}">
      <dsp:nvSpPr>
        <dsp:cNvPr id="0" name=""/>
        <dsp:cNvSpPr/>
      </dsp:nvSpPr>
      <dsp:spPr>
        <a:xfrm>
          <a:off x="5135003" y="0"/>
          <a:ext cx="1832433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Believed</a:t>
          </a:r>
          <a:r>
            <a:rPr lang="pl-PL" sz="1700" kern="1200" dirty="0"/>
            <a:t> / </a:t>
          </a:r>
          <a:r>
            <a:rPr lang="pl-PL" sz="1700" kern="1200" dirty="0" err="1"/>
            <a:t>known</a:t>
          </a:r>
          <a:r>
            <a:rPr lang="pl-PL" sz="1700" kern="1200" dirty="0"/>
            <a:t> / </a:t>
          </a:r>
          <a:r>
            <a:rPr lang="pl-PL" sz="1700" kern="1200" dirty="0" err="1"/>
            <a:t>thought</a:t>
          </a:r>
          <a:r>
            <a:rPr lang="pl-PL" sz="1700" kern="1200" dirty="0"/>
            <a:t> … (</a:t>
          </a:r>
          <a:r>
            <a:rPr lang="pl-PL" sz="1700" kern="1200" dirty="0" err="1"/>
            <a:t>that</a:t>
          </a:r>
          <a:r>
            <a:rPr lang="pl-PL" sz="1700" kern="1200" dirty="0"/>
            <a:t>)</a:t>
          </a:r>
          <a:endParaRPr lang="en-GB" sz="1700" kern="1200" dirty="0"/>
        </a:p>
      </dsp:txBody>
      <dsp:txXfrm>
        <a:off x="5154192" y="19189"/>
        <a:ext cx="1794055" cy="616768"/>
      </dsp:txXfrm>
    </dsp:sp>
    <dsp:sp modelId="{DEA50776-59CB-48CF-B96D-5E71F0BE9125}">
      <dsp:nvSpPr>
        <dsp:cNvPr id="0" name=""/>
        <dsp:cNvSpPr/>
      </dsp:nvSpPr>
      <dsp:spPr>
        <a:xfrm>
          <a:off x="7150679" y="100351"/>
          <a:ext cx="388475" cy="4544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150679" y="191240"/>
        <a:ext cx="271933" cy="272665"/>
      </dsp:txXfrm>
    </dsp:sp>
    <dsp:sp modelId="{09498836-E766-4899-9A21-1E1367BAECAB}">
      <dsp:nvSpPr>
        <dsp:cNvPr id="0" name=""/>
        <dsp:cNvSpPr/>
      </dsp:nvSpPr>
      <dsp:spPr>
        <a:xfrm>
          <a:off x="7700409" y="0"/>
          <a:ext cx="1832433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… </a:t>
          </a:r>
          <a:endParaRPr lang="en-GB" sz="1700" kern="1200" dirty="0"/>
        </a:p>
      </dsp:txBody>
      <dsp:txXfrm>
        <a:off x="7719598" y="19189"/>
        <a:ext cx="1794055" cy="6167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BF489-CB4A-4C56-8ACB-7191C6A4E0CC}">
      <dsp:nvSpPr>
        <dsp:cNvPr id="0" name=""/>
        <dsp:cNvSpPr/>
      </dsp:nvSpPr>
      <dsp:spPr>
        <a:xfrm>
          <a:off x="8382" y="0"/>
          <a:ext cx="250533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Podmiot</a:t>
          </a:r>
          <a:endParaRPr lang="en-GB" sz="1700" kern="1200" dirty="0"/>
        </a:p>
      </dsp:txBody>
      <dsp:txXfrm>
        <a:off x="27571" y="19189"/>
        <a:ext cx="2466956" cy="616768"/>
      </dsp:txXfrm>
    </dsp:sp>
    <dsp:sp modelId="{4181AF30-571E-4514-9513-D91A854C20F7}">
      <dsp:nvSpPr>
        <dsp:cNvPr id="0" name=""/>
        <dsp:cNvSpPr/>
      </dsp:nvSpPr>
      <dsp:spPr>
        <a:xfrm>
          <a:off x="2764249" y="16911"/>
          <a:ext cx="531130" cy="621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764249" y="141175"/>
        <a:ext cx="371791" cy="372794"/>
      </dsp:txXfrm>
    </dsp:sp>
    <dsp:sp modelId="{B8658C45-0647-4BEC-B456-C39118677564}">
      <dsp:nvSpPr>
        <dsp:cNvPr id="0" name=""/>
        <dsp:cNvSpPr/>
      </dsp:nvSpPr>
      <dsp:spPr>
        <a:xfrm>
          <a:off x="3515849" y="0"/>
          <a:ext cx="250533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is</a:t>
          </a:r>
          <a:r>
            <a:rPr lang="pl-PL" sz="1700" kern="1200" dirty="0"/>
            <a:t> / was</a:t>
          </a:r>
          <a:endParaRPr lang="en-GB" sz="1700" kern="1200" dirty="0"/>
        </a:p>
      </dsp:txBody>
      <dsp:txXfrm>
        <a:off x="3535038" y="19189"/>
        <a:ext cx="2466956" cy="616768"/>
      </dsp:txXfrm>
    </dsp:sp>
    <dsp:sp modelId="{6F84748B-DD4A-4006-94F3-2E8345E7F4B1}">
      <dsp:nvSpPr>
        <dsp:cNvPr id="0" name=""/>
        <dsp:cNvSpPr/>
      </dsp:nvSpPr>
      <dsp:spPr>
        <a:xfrm>
          <a:off x="6271717" y="16911"/>
          <a:ext cx="531130" cy="621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271717" y="141175"/>
        <a:ext cx="371791" cy="372794"/>
      </dsp:txXfrm>
    </dsp:sp>
    <dsp:sp modelId="{AF96F3AD-AA76-49B4-8A81-D343D6498E60}">
      <dsp:nvSpPr>
        <dsp:cNvPr id="0" name=""/>
        <dsp:cNvSpPr/>
      </dsp:nvSpPr>
      <dsp:spPr>
        <a:xfrm>
          <a:off x="7023317" y="0"/>
          <a:ext cx="250533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Believed</a:t>
          </a:r>
          <a:r>
            <a:rPr lang="pl-PL" sz="1700" kern="1200" dirty="0"/>
            <a:t> / </a:t>
          </a:r>
          <a:r>
            <a:rPr lang="pl-PL" sz="1700" kern="1200" dirty="0" err="1"/>
            <a:t>known</a:t>
          </a:r>
          <a:r>
            <a:rPr lang="pl-PL" sz="1700" kern="1200" dirty="0"/>
            <a:t> / </a:t>
          </a:r>
          <a:r>
            <a:rPr lang="pl-PL" sz="1700" kern="1200" dirty="0" err="1"/>
            <a:t>thought</a:t>
          </a:r>
          <a:r>
            <a:rPr lang="pl-PL" sz="1700" kern="1200" dirty="0"/>
            <a:t> … to</a:t>
          </a:r>
          <a:endParaRPr lang="en-GB" sz="1700" kern="1200" dirty="0"/>
        </a:p>
      </dsp:txBody>
      <dsp:txXfrm>
        <a:off x="7042506" y="19189"/>
        <a:ext cx="2466956" cy="616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506761-4E8E-4A6C-BA36-A42D5EE35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D9DE63-D4EA-4CE6-A986-BE17D14F2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E7D934-50CE-4DE0-970F-98AD52E3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955692-A022-4592-843F-F4C4C245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F8F151-3E9D-420E-A726-4D8F1146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81BC2-A3FC-4306-8F56-1EDE3DCD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6656D3E-DDC6-44D1-815D-A5B0952EB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CB0411-2F8B-4749-9919-19D698B4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165C38-6676-4322-B3E1-ED20D36E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60CD75-0413-4DE1-8581-6D37A7D5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5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DF84227-5C39-452F-9A6A-161C0DC4B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E8F6C27-DCC0-4B63-8F23-0F29C7AF6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AE33DE-B922-4F56-820A-8880AF03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76A8E0-F0C7-46CA-B3B8-AEF60C78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69A376-9124-4642-964F-84809373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7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B8BED8-CF30-4A86-A813-164A5513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7A6877-A157-4591-9B69-D466317A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85BDA6-DFB2-4B8C-87B4-509A56C9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AB2E9F-20BF-46A4-AB9B-384B29D4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96F4CA-4A10-4A72-90E1-640E6574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383AF2-872E-478A-A073-F4158631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F650D4B-EF5A-4231-B045-6ED23A6E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95E40-C873-4C98-BD1B-1A27D351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C195D5-05BD-4084-95D1-0E607620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62D3AD-C9BE-4574-88B4-794DB51E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39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2E3AB9-4B2A-4CB3-82DC-419BADE4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4FB1A1-0C00-40C9-8064-1821AA92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861E09-451C-4C3C-9A66-79F284764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A43616-DABC-4D35-9806-57D4239D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6C7373B-B596-4815-8670-7FB00C7A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B3DFDB-8ED1-44F7-9DE2-783B6254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2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2FBD99-4BCC-4A8E-A475-CE7F9D99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154331D-5FCE-43F8-8F68-A7490591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3785DEE-719D-400A-9C67-22406AB8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E28413D-688F-4D5E-95DC-8B835048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C49C09B-DF30-4952-8D4B-89F78CBE7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8A6FC09-CA17-4AF8-AB96-64E426FF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907BF9B-0CFD-4EC3-A2B6-6093196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B67482A-8528-4351-847C-B044905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D583D6-C9E6-419B-9BE2-A82F695D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4EAB611-93E3-40EB-9868-6662D96D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5002B0F-7AD3-441D-B4B7-2CAB70E9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E114E75-E488-4A59-8EE2-2C5A9024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9C20EC7-7113-4D16-86D5-7779920D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2A7CACB-4C69-4311-B332-F42BA2D6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C848A1-534A-41DA-BB49-2A530381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1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68574E-5673-424E-BBDF-1F60CF65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421CCB-6FC6-4266-91D4-A419A381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F080F4D-7C49-4205-8DCB-34535352F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CDA06CD-64DE-4E5F-8DB7-52A5FDC0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9F3A90-F44C-46EC-A2CA-EE5287A3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0C9670-C7CE-4C33-8320-1936F7B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4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54A3A0-D9AA-40EB-B781-DCFDFAA9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6E8EF6A-2D97-4FE8-9A2D-E54E8FF91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BA9522-DF23-45A7-B4F0-C9555ACB4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472855-E6A2-4103-8B9C-EC93E692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4C2219D-5078-4ABB-A5DD-673867BF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EA43CEC-7638-4A03-B6B8-90717264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58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311A4E-5619-4B51-8BCB-714C3E4F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337C18-D3C5-425D-9DF4-B6419AAE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39E8D1-5BC1-4EDE-881A-86A2FBB5F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CAEB-35F5-4E3E-B2E8-E0E7F9AA17F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6B153B-AE50-429B-9C05-FC9AF16CF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A32454-46D9-459E-BA69-EFAEE2434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1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47B67D1-B902-4263-B877-9CC2EEEB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2337979"/>
            <a:ext cx="9236026" cy="1316416"/>
          </a:xfrm>
        </p:spPr>
        <p:txBody>
          <a:bodyPr anchor="b">
            <a:normAutofit/>
          </a:bodyPr>
          <a:lstStyle/>
          <a:p>
            <a:r>
              <a:rPr lang="pl-PL" sz="6600" dirty="0">
                <a:solidFill>
                  <a:srgbClr val="FFFFFF"/>
                </a:solidFill>
              </a:rPr>
              <a:t>PASSIVE VOICE</a:t>
            </a:r>
            <a:endParaRPr lang="en-GB" sz="6600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2E21945-8739-4D4E-B6EB-EAD94F098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90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2CDB500-CDD5-4F1D-AAEB-17E5ACCBC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901676"/>
              </p:ext>
            </p:extLst>
          </p:nvPr>
        </p:nvGraphicFramePr>
        <p:xfrm>
          <a:off x="84841" y="0"/>
          <a:ext cx="9923647" cy="1743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65FEDDF-FF7A-4256-89E0-AA8088770BFD}"/>
              </a:ext>
            </a:extLst>
          </p:cNvPr>
          <p:cNvSpPr/>
          <p:nvPr/>
        </p:nvSpPr>
        <p:spPr>
          <a:xfrm>
            <a:off x="84841" y="1662544"/>
            <a:ext cx="11864704" cy="47694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63EC0DC-CCAA-4FC8-AF57-B1CE6AA9A6E5}"/>
              </a:ext>
            </a:extLst>
          </p:cNvPr>
          <p:cNvSpPr txBox="1"/>
          <p:nvPr/>
        </p:nvSpPr>
        <p:spPr>
          <a:xfrm>
            <a:off x="242455" y="1963883"/>
            <a:ext cx="1156334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Używamy jej wtedy, kiedy chcemy podkreślić pewną czynność a nie wykonawcę tej czynności. W związku z tym zmienia się szyk zdania.</a:t>
            </a:r>
          </a:p>
          <a:p>
            <a:endParaRPr lang="pl-PL" dirty="0"/>
          </a:p>
          <a:p>
            <a:pPr algn="ctr"/>
            <a:r>
              <a:rPr lang="pl-PL" sz="2000" b="1" dirty="0"/>
              <a:t>John </a:t>
            </a:r>
            <a:r>
              <a:rPr lang="pl-PL" sz="2000" b="1" dirty="0" err="1"/>
              <a:t>has</a:t>
            </a:r>
            <a:r>
              <a:rPr lang="pl-PL" sz="2000" b="1" dirty="0"/>
              <a:t> </a:t>
            </a:r>
            <a:r>
              <a:rPr lang="pl-PL" sz="2000" b="1" dirty="0" err="1"/>
              <a:t>bought</a:t>
            </a:r>
            <a:r>
              <a:rPr lang="pl-PL" sz="2000" b="1" dirty="0"/>
              <a:t> </a:t>
            </a:r>
            <a:r>
              <a:rPr lang="pl-PL" sz="2000" b="1" u="sng" dirty="0">
                <a:solidFill>
                  <a:srgbClr val="5A9BD9"/>
                </a:solidFill>
              </a:rPr>
              <a:t>a car</a:t>
            </a:r>
            <a:r>
              <a:rPr lang="pl-PL" sz="2000" b="1" dirty="0"/>
              <a:t>. (John kupił samochód.)       </a:t>
            </a:r>
            <a:br>
              <a:rPr lang="pl-PL" sz="2000" b="1" dirty="0"/>
            </a:br>
            <a:endParaRPr lang="pl-PL" sz="2000" b="1" dirty="0"/>
          </a:p>
          <a:p>
            <a:pPr algn="ctr"/>
            <a:r>
              <a:rPr lang="pl-PL" sz="2000" b="1" u="sng" dirty="0">
                <a:solidFill>
                  <a:srgbClr val="5A9BD9"/>
                </a:solidFill>
              </a:rPr>
              <a:t>A car</a:t>
            </a:r>
            <a:r>
              <a:rPr lang="pl-PL" sz="2000" b="1" dirty="0"/>
              <a:t> </a:t>
            </a:r>
            <a:r>
              <a:rPr lang="pl-PL" sz="2000" b="1" dirty="0" err="1"/>
              <a:t>has</a:t>
            </a:r>
            <a:r>
              <a:rPr lang="pl-PL" sz="2000" b="1" dirty="0"/>
              <a:t> </a:t>
            </a:r>
            <a:r>
              <a:rPr lang="pl-PL" sz="2000" b="1" dirty="0" err="1"/>
              <a:t>been</a:t>
            </a:r>
            <a:r>
              <a:rPr lang="pl-PL" sz="2000" b="1" dirty="0"/>
              <a:t> </a:t>
            </a:r>
            <a:r>
              <a:rPr lang="pl-PL" sz="2000" b="1" dirty="0" err="1"/>
              <a:t>bought</a:t>
            </a:r>
            <a:r>
              <a:rPr lang="pl-PL" sz="2000" b="1" dirty="0"/>
              <a:t> </a:t>
            </a:r>
            <a:r>
              <a:rPr lang="pl-PL" sz="2000" b="1" u="sng" dirty="0">
                <a:solidFill>
                  <a:srgbClr val="FF0000"/>
                </a:solidFill>
              </a:rPr>
              <a:t>by</a:t>
            </a:r>
            <a:r>
              <a:rPr lang="pl-PL" sz="2000" b="1" dirty="0"/>
              <a:t> John. (Samochód został zakupiony przez Johna.)</a:t>
            </a:r>
          </a:p>
          <a:p>
            <a:endParaRPr lang="pl-PL" sz="2000" b="1" dirty="0"/>
          </a:p>
          <a:p>
            <a:r>
              <a:rPr lang="pl-PL" dirty="0"/>
              <a:t>By powiedzieć w stronie biernej kto wykonał daną czynność używamy przyimka </a:t>
            </a:r>
            <a:r>
              <a:rPr lang="pl-PL" b="1" u="sng" dirty="0">
                <a:solidFill>
                  <a:srgbClr val="FF0000"/>
                </a:solidFill>
              </a:rPr>
              <a:t>by</a:t>
            </a:r>
            <a:r>
              <a:rPr lang="pl-PL" dirty="0"/>
              <a:t>. Gdy zamiast osoby chcemy opisać narzędzie, którym wykonano daną czynność zastosujemy </a:t>
            </a:r>
            <a:r>
              <a:rPr lang="pl-PL" b="1" u="sng" dirty="0">
                <a:solidFill>
                  <a:srgbClr val="FF0000"/>
                </a:solidFill>
              </a:rPr>
              <a:t>with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Strony biernej użyjemy również wtedy gdy wykonawca czynności jest nam nieznany lub nie ma potrzeby by o nim wspominać. </a:t>
            </a:r>
          </a:p>
          <a:p>
            <a:pPr algn="ctr"/>
            <a:endParaRPr lang="pl-PL" sz="2000" b="1" dirty="0"/>
          </a:p>
          <a:p>
            <a:pPr algn="ctr"/>
            <a:r>
              <a:rPr lang="pl-PL" sz="2000" b="1" dirty="0"/>
              <a:t>The </a:t>
            </a:r>
            <a:r>
              <a:rPr lang="pl-PL" sz="2000" b="1" dirty="0" err="1"/>
              <a:t>house</a:t>
            </a:r>
            <a:r>
              <a:rPr lang="pl-PL" sz="2000" b="1" dirty="0"/>
              <a:t> was </a:t>
            </a:r>
            <a:r>
              <a:rPr lang="pl-PL" sz="2000" b="1" dirty="0" err="1"/>
              <a:t>built</a:t>
            </a:r>
            <a:r>
              <a:rPr lang="pl-PL" sz="2000" b="1" dirty="0"/>
              <a:t> in </a:t>
            </a:r>
            <a:r>
              <a:rPr lang="pl-PL" sz="2000" b="1" dirty="0" err="1"/>
              <a:t>twentieth</a:t>
            </a:r>
            <a:r>
              <a:rPr lang="pl-PL" sz="2000" b="1" dirty="0"/>
              <a:t> </a:t>
            </a:r>
            <a:r>
              <a:rPr lang="pl-PL" sz="2000" b="1" dirty="0" err="1"/>
              <a:t>century</a:t>
            </a:r>
            <a:r>
              <a:rPr lang="pl-PL" sz="2000" b="1" dirty="0"/>
              <a:t>. (Dom został wybudowany w XX wieku.)</a:t>
            </a:r>
          </a:p>
          <a:p>
            <a:pPr algn="ctr"/>
            <a:endParaRPr lang="en-GB" sz="2000" b="1" dirty="0"/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DD64C998-22BB-4AB5-BAE6-E890D7D4AB92}"/>
              </a:ext>
            </a:extLst>
          </p:cNvPr>
          <p:cNvCxnSpPr/>
          <p:nvPr/>
        </p:nvCxnSpPr>
        <p:spPr>
          <a:xfrm>
            <a:off x="6009265" y="3179618"/>
            <a:ext cx="0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6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C84A8C-3F34-4CCE-BA74-32C2E5778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055332"/>
              </p:ext>
            </p:extLst>
          </p:nvPr>
        </p:nvGraphicFramePr>
        <p:xfrm>
          <a:off x="84841" y="0"/>
          <a:ext cx="9923647" cy="1743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94E551-A718-43DA-821B-2EDD13C9E9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30599"/>
              </p:ext>
            </p:extLst>
          </p:nvPr>
        </p:nvGraphicFramePr>
        <p:xfrm>
          <a:off x="873550" y="1743959"/>
          <a:ext cx="10444899" cy="3370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0947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09CC95D-ED47-4632-AB4F-AD3F7E03D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515302"/>
              </p:ext>
            </p:extLst>
          </p:nvPr>
        </p:nvGraphicFramePr>
        <p:xfrm>
          <a:off x="84841" y="0"/>
          <a:ext cx="9923647" cy="123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3CE524C5-7DC9-4593-BC16-A91350F4C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794588"/>
              </p:ext>
            </p:extLst>
          </p:nvPr>
        </p:nvGraphicFramePr>
        <p:xfrm>
          <a:off x="861797" y="1169987"/>
          <a:ext cx="10468405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8" imgW="7566554" imgH="2567806" progId="Excel.Sheet.12">
                  <p:embed/>
                </p:oleObj>
              </mc:Choice>
              <mc:Fallback>
                <p:oleObj name="Worksheet" r:id="rId8" imgW="7566554" imgH="2567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1797" y="1169987"/>
                        <a:ext cx="10468405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87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3752CB-DA5C-49DD-A9DD-47CFD0174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826561"/>
              </p:ext>
            </p:extLst>
          </p:nvPr>
        </p:nvGraphicFramePr>
        <p:xfrm>
          <a:off x="84841" y="0"/>
          <a:ext cx="9923647" cy="1743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07450336-08F9-4676-A550-FF86FCC400DC}"/>
              </a:ext>
            </a:extLst>
          </p:cNvPr>
          <p:cNvSpPr/>
          <p:nvPr/>
        </p:nvSpPr>
        <p:spPr>
          <a:xfrm>
            <a:off x="84841" y="1662544"/>
            <a:ext cx="11864704" cy="49218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AB94557-AFAD-48A8-B992-558E5D036FEA}"/>
              </a:ext>
            </a:extLst>
          </p:cNvPr>
          <p:cNvSpPr txBox="1"/>
          <p:nvPr/>
        </p:nvSpPr>
        <p:spPr>
          <a:xfrm>
            <a:off x="685012" y="1743959"/>
            <a:ext cx="108219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Poprzez użycie tych konstrukcji możemy przytoczyć pewne powszechne fakty lub opinie w sposób formalny. </a:t>
            </a:r>
          </a:p>
          <a:p>
            <a:r>
              <a:rPr lang="pl-PL" dirty="0"/>
              <a:t>Konstrukcja bezosobowa: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algn="ctr"/>
            <a:endParaRPr lang="pl-PL" dirty="0"/>
          </a:p>
          <a:p>
            <a:pPr algn="ctr"/>
            <a:r>
              <a:rPr lang="pl-PL" sz="2000" b="1" dirty="0"/>
              <a:t>It </a:t>
            </a:r>
            <a:r>
              <a:rPr lang="pl-PL" sz="2000" b="1" dirty="0" err="1"/>
              <a:t>is</a:t>
            </a:r>
            <a:r>
              <a:rPr lang="pl-PL" sz="2000" b="1" dirty="0"/>
              <a:t> </a:t>
            </a:r>
            <a:r>
              <a:rPr lang="pl-PL" sz="2000" b="1" dirty="0" err="1"/>
              <a:t>known</a:t>
            </a:r>
            <a:r>
              <a:rPr lang="pl-PL" sz="2000" b="1" dirty="0"/>
              <a:t> (</a:t>
            </a:r>
            <a:r>
              <a:rPr lang="pl-PL" sz="2000" b="1" dirty="0" err="1"/>
              <a:t>that</a:t>
            </a:r>
            <a:r>
              <a:rPr lang="pl-PL" sz="2000" b="1" dirty="0"/>
              <a:t>) the Solar System </a:t>
            </a:r>
            <a:r>
              <a:rPr lang="pl-PL" sz="2000" b="1" dirty="0" err="1"/>
              <a:t>is</a:t>
            </a:r>
            <a:r>
              <a:rPr lang="pl-PL" sz="2000" b="1" dirty="0"/>
              <a:t> a part of the </a:t>
            </a:r>
            <a:r>
              <a:rPr lang="pl-PL" sz="2000" b="1" dirty="0" err="1"/>
              <a:t>Milky</a:t>
            </a:r>
            <a:r>
              <a:rPr lang="pl-PL" sz="2000" b="1" dirty="0"/>
              <a:t> </a:t>
            </a:r>
            <a:r>
              <a:rPr lang="pl-PL" sz="2000" b="1" dirty="0" err="1"/>
              <a:t>Way</a:t>
            </a:r>
            <a:r>
              <a:rPr lang="pl-PL" sz="2000" b="1" dirty="0"/>
              <a:t>.</a:t>
            </a:r>
          </a:p>
          <a:p>
            <a:r>
              <a:rPr lang="pl-PL" dirty="0"/>
              <a:t>Konstrukcja osobowa: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algn="ctr"/>
            <a:r>
              <a:rPr lang="pl-PL" sz="2000" b="1" dirty="0"/>
              <a:t>He </a:t>
            </a:r>
            <a:r>
              <a:rPr lang="pl-PL" sz="2000" b="1" dirty="0" err="1"/>
              <a:t>is</a:t>
            </a:r>
            <a:r>
              <a:rPr lang="pl-PL" sz="2000" b="1" dirty="0"/>
              <a:t> </a:t>
            </a:r>
            <a:r>
              <a:rPr lang="pl-PL" sz="2000" b="1" dirty="0" err="1"/>
              <a:t>thought</a:t>
            </a:r>
            <a:r>
              <a:rPr lang="pl-PL" sz="2000" b="1" dirty="0"/>
              <a:t> to be a </a:t>
            </a:r>
            <a:r>
              <a:rPr lang="pl-PL" sz="2000" b="1" dirty="0" err="1"/>
              <a:t>drug</a:t>
            </a:r>
            <a:r>
              <a:rPr lang="pl-PL" sz="2000" b="1" dirty="0"/>
              <a:t> </a:t>
            </a:r>
            <a:r>
              <a:rPr lang="pl-PL" sz="2000" b="1" dirty="0" err="1"/>
              <a:t>addict</a:t>
            </a:r>
            <a:r>
              <a:rPr lang="pl-PL" sz="2000" b="1" dirty="0"/>
              <a:t>.</a:t>
            </a:r>
          </a:p>
          <a:p>
            <a:endParaRPr lang="pl-PL" dirty="0"/>
          </a:p>
          <a:p>
            <a:r>
              <a:rPr lang="pl-PL" dirty="0"/>
              <a:t>Gdy mówimy co się sądzi o wydarzeniu z przeszłości stosujemy bezokolicznik w czasie PRESENT PERFECT.</a:t>
            </a:r>
          </a:p>
          <a:p>
            <a:pPr algn="ctr"/>
            <a:r>
              <a:rPr lang="pl-PL" sz="2000" b="1" dirty="0"/>
              <a:t>Stephen Hawking </a:t>
            </a:r>
            <a:r>
              <a:rPr lang="pl-PL" sz="2000" b="1" dirty="0" err="1"/>
              <a:t>is</a:t>
            </a:r>
            <a:r>
              <a:rPr lang="pl-PL" sz="2000" b="1" dirty="0"/>
              <a:t> </a:t>
            </a:r>
            <a:r>
              <a:rPr lang="pl-PL" sz="2000" b="1" dirty="0" err="1"/>
              <a:t>known</a:t>
            </a:r>
            <a:r>
              <a:rPr lang="pl-PL" sz="2000" b="1" dirty="0"/>
              <a:t> to </a:t>
            </a:r>
            <a:r>
              <a:rPr lang="pl-PL" sz="2000" b="1" u="sng" dirty="0" err="1"/>
              <a:t>have</a:t>
            </a:r>
            <a:r>
              <a:rPr lang="pl-PL" sz="2000" b="1" u="sng" dirty="0"/>
              <a:t> </a:t>
            </a:r>
            <a:r>
              <a:rPr lang="pl-PL" sz="2000" b="1" u="sng" dirty="0" err="1"/>
              <a:t>been</a:t>
            </a:r>
            <a:r>
              <a:rPr lang="pl-PL" sz="2000" b="1" u="sng" dirty="0"/>
              <a:t> </a:t>
            </a:r>
            <a:r>
              <a:rPr lang="pl-PL" sz="2000" b="1" dirty="0"/>
              <a:t>a </a:t>
            </a:r>
            <a:r>
              <a:rPr lang="pl-PL" sz="2000" b="1" dirty="0" err="1"/>
              <a:t>great</a:t>
            </a:r>
            <a:r>
              <a:rPr lang="pl-PL" sz="2000" b="1" dirty="0"/>
              <a:t> </a:t>
            </a:r>
            <a:r>
              <a:rPr lang="pl-PL" sz="2000" b="1" dirty="0" err="1"/>
              <a:t>scientist</a:t>
            </a:r>
            <a:r>
              <a:rPr lang="pl-PL" sz="2000" b="1" dirty="0"/>
              <a:t>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C404623-2A77-450B-88BA-96F6927CAB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957681"/>
              </p:ext>
            </p:extLst>
          </p:nvPr>
        </p:nvGraphicFramePr>
        <p:xfrm>
          <a:off x="1327483" y="2640696"/>
          <a:ext cx="9537034" cy="65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93696F5-6885-4F0B-AA66-EF41B7F6E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555911"/>
              </p:ext>
            </p:extLst>
          </p:nvPr>
        </p:nvGraphicFramePr>
        <p:xfrm>
          <a:off x="1327481" y="4303240"/>
          <a:ext cx="9537034" cy="65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7084149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875278E42D914CAC3487C62B6E2C0A" ma:contentTypeVersion="10" ma:contentTypeDescription="Utwórz nowy dokument." ma:contentTypeScope="" ma:versionID="0f0b8ab4064008cc68cbd5b6007c37b9">
  <xsd:schema xmlns:xsd="http://www.w3.org/2001/XMLSchema" xmlns:xs="http://www.w3.org/2001/XMLSchema" xmlns:p="http://schemas.microsoft.com/office/2006/metadata/properties" xmlns:ns2="98dd71be-5f49-4121-85bc-0263516da44f" targetNamespace="http://schemas.microsoft.com/office/2006/metadata/properties" ma:root="true" ma:fieldsID="2a83869873bb1dbe4a63f71e73edd347" ns2:_="">
    <xsd:import namespace="98dd71be-5f49-4121-85bc-0263516da4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d71be-5f49-4121-85bc-0263516da4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64C1F2-6892-4A58-8FA3-6713C880B15E}"/>
</file>

<file path=customXml/itemProps2.xml><?xml version="1.0" encoding="utf-8"?>
<ds:datastoreItem xmlns:ds="http://schemas.openxmlformats.org/officeDocument/2006/customXml" ds:itemID="{2484E01E-A32C-4DF2-B7F7-1D770817B6B0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98dd71be-5f49-4121-85bc-0263516da44f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1A4092-6669-48F6-8376-823DB685C2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249</Words>
  <Application>Microsoft Office PowerPoint</Application>
  <PresentationFormat>Panoramiczny</PresentationFormat>
  <Paragraphs>41</Paragraphs>
  <Slides>5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Worksheet</vt:lpstr>
      <vt:lpstr>PASSIVE VOICE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CZASY PRZYSZŁE</dc:title>
  <dc:creator>Jan Kozłowski</dc:creator>
  <cp:lastModifiedBy>Jan Kozłowski</cp:lastModifiedBy>
  <cp:revision>30</cp:revision>
  <dcterms:created xsi:type="dcterms:W3CDTF">2022-01-16T13:37:36Z</dcterms:created>
  <dcterms:modified xsi:type="dcterms:W3CDTF">2022-04-19T15:51:16Z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0x010100C3875278E42D914CAC3487C62B6E2C0A</vt:lpwstr>
  </property>
</Properties>
</file>