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63" r:id="rId2"/>
    <p:sldId id="303" r:id="rId3"/>
    <p:sldId id="323" r:id="rId4"/>
    <p:sldId id="311" r:id="rId5"/>
    <p:sldId id="324" r:id="rId6"/>
    <p:sldId id="271" r:id="rId7"/>
    <p:sldId id="326" r:id="rId8"/>
    <p:sldId id="327" r:id="rId9"/>
    <p:sldId id="329" r:id="rId10"/>
    <p:sldId id="340" r:id="rId11"/>
    <p:sldId id="306" r:id="rId12"/>
  </p:sldIdLst>
  <p:sldSz cx="9144000" cy="5143500" type="screen16x9"/>
  <p:notesSz cx="6858000" cy="9144000"/>
  <p:custDataLst>
    <p:tags r:id="rId15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9">
          <p15:clr>
            <a:srgbClr val="A4A3A4"/>
          </p15:clr>
        </p15:guide>
        <p15:guide id="2" pos="293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5A3149"/>
    <a:srgbClr val="662D49"/>
    <a:srgbClr val="663749"/>
    <a:srgbClr val="6626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13" autoAdjust="0"/>
    <p:restoredTop sz="98887" autoAdjust="0"/>
  </p:normalViewPr>
  <p:slideViewPr>
    <p:cSldViewPr snapToGrid="0" snapToObjects="1">
      <p:cViewPr varScale="1">
        <p:scale>
          <a:sx n="128" d="100"/>
          <a:sy n="128" d="100"/>
        </p:scale>
        <p:origin x="336" y="76"/>
      </p:cViewPr>
      <p:guideLst>
        <p:guide orient="horz" pos="1619"/>
        <p:guide pos="293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" d="100"/>
        <a:sy n="2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B5E162-9D79-2943-B0A3-211BF28B7513}" type="datetimeFigureOut">
              <a:rPr lang="en-US" smtClean="0"/>
              <a:t>12/28/2022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22E400-0EC4-CD46-9C72-78BD5E9427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CBAB52-94AF-9448-9B1C-7768B1879D49}" type="datetimeFigureOut">
              <a:rPr lang="en-US" smtClean="0"/>
              <a:t>12/28/2022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447283-AD3B-EE49-8B53-C7D74121EF4E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-56445" y="5"/>
            <a:ext cx="9206200" cy="5151437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4" name="Picture 13" descr="2-line-whitetext-colorshield.png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5599" y="4296762"/>
            <a:ext cx="1769927" cy="650138"/>
          </a:xfrm>
          <a:prstGeom prst="rect">
            <a:avLst/>
          </a:prstGeom>
        </p:spPr>
      </p:pic>
      <p:pic>
        <p:nvPicPr>
          <p:cNvPr id="13" name="Picture 12"/>
          <p:cNvPicPr/>
          <p:nvPr userDrawn="1"/>
        </p:nvPicPr>
        <p:blipFill>
          <a:blip r:embed="rId3">
            <a:alphaModFix amt="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88" y="151675"/>
            <a:ext cx="3080816" cy="3457724"/>
          </a:xfrm>
          <a:prstGeom prst="rect">
            <a:avLst/>
          </a:prstGeom>
        </p:spPr>
      </p:pic>
      <p:sp>
        <p:nvSpPr>
          <p:cNvPr id="25" name="Title 1"/>
          <p:cNvSpPr>
            <a:spLocks noGrp="1"/>
          </p:cNvSpPr>
          <p:nvPr userDrawn="1">
            <p:ph type="ctrTitle"/>
          </p:nvPr>
        </p:nvSpPr>
        <p:spPr>
          <a:xfrm>
            <a:off x="958151" y="1073526"/>
            <a:ext cx="7397039" cy="1747125"/>
          </a:xfrm>
          <a:prstGeom prst="rect">
            <a:avLst/>
          </a:prstGeom>
        </p:spPr>
        <p:txBody>
          <a:bodyPr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6" name="Subtitle 2"/>
          <p:cNvSpPr>
            <a:spLocks noGrp="1"/>
          </p:cNvSpPr>
          <p:nvPr userDrawn="1">
            <p:ph type="subTitle" idx="1"/>
          </p:nvPr>
        </p:nvSpPr>
        <p:spPr>
          <a:xfrm>
            <a:off x="958151" y="3255792"/>
            <a:ext cx="7397039" cy="731520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34" name="Group 33"/>
          <p:cNvGrpSpPr/>
          <p:nvPr userDrawn="1"/>
        </p:nvGrpSpPr>
        <p:grpSpPr>
          <a:xfrm rot="10800000">
            <a:off x="0" y="3001092"/>
            <a:ext cx="8355526" cy="57487"/>
            <a:chOff x="685800" y="1794746"/>
            <a:chExt cx="7772400" cy="179475"/>
          </a:xfrm>
        </p:grpSpPr>
        <p:sp>
          <p:nvSpPr>
            <p:cNvPr id="35" name="Rectangle 34"/>
            <p:cNvSpPr/>
            <p:nvPr userDrawn="1"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/>
            <p:cNvSpPr/>
            <p:nvPr userDrawn="1"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37" name="Rectangle 36"/>
            <p:cNvSpPr/>
            <p:nvPr userDrawn="1"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sid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42182" y="1782939"/>
            <a:ext cx="2544621" cy="479822"/>
          </a:xfrm>
        </p:spPr>
        <p:txBody>
          <a:bodyPr anchor="b">
            <a:noAutofit/>
          </a:bodyPr>
          <a:lstStyle>
            <a:lvl1pPr marL="0" indent="0">
              <a:buNone/>
              <a:defRPr sz="16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42182" y="2310651"/>
            <a:ext cx="2544621" cy="2282515"/>
          </a:xfrm>
        </p:spPr>
        <p:txBody>
          <a:bodyPr>
            <a:norm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 panose="020B0604020202020204"/>
              <a:buChar char="•"/>
              <a:defRPr sz="16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 panose="020B0604020202020204"/>
              <a:buChar char="•"/>
              <a:defRPr/>
            </a:pPr>
            <a:r>
              <a:rPr lang="en-US" dirty="0"/>
              <a:t>Click to edit Master text styles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 panose="020B0604020202020204"/>
              <a:buChar char="•"/>
              <a:defRPr/>
            </a:pPr>
            <a:r>
              <a:rPr lang="en-US" dirty="0"/>
              <a:t>Click to edit Master text styles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 panose="020B0604020202020204"/>
              <a:buChar char="•"/>
              <a:defRPr/>
            </a:pPr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98999"/>
            <a:ext cx="2133600" cy="273844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8A758EFE-665F-4341-B5B8-2DAEADA52F6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310152" y="15485"/>
            <a:ext cx="8229600" cy="69360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-5079" y="708812"/>
            <a:ext cx="8691879" cy="47507"/>
            <a:chOff x="685800" y="1794746"/>
            <a:chExt cx="7772400" cy="179475"/>
          </a:xfrm>
        </p:grpSpPr>
        <p:sp>
          <p:nvSpPr>
            <p:cNvPr id="14" name="Rectangle 13"/>
            <p:cNvSpPr/>
            <p:nvPr userDrawn="1"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cxnSp>
        <p:nvCxnSpPr>
          <p:cNvPr id="23" name="Straight Connector 22"/>
          <p:cNvCxnSpPr/>
          <p:nvPr userDrawn="1"/>
        </p:nvCxnSpPr>
        <p:spPr>
          <a:xfrm>
            <a:off x="5908842" y="1099992"/>
            <a:ext cx="0" cy="3599013"/>
          </a:xfrm>
          <a:prstGeom prst="line">
            <a:avLst/>
          </a:prstGeom>
          <a:ln w="9525" cmpd="sng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5"/>
          <p:cNvSpPr>
            <a:spLocks noGrp="1"/>
          </p:cNvSpPr>
          <p:nvPr>
            <p:ph sz="quarter" idx="14"/>
          </p:nvPr>
        </p:nvSpPr>
        <p:spPr>
          <a:xfrm>
            <a:off x="310162" y="1485154"/>
            <a:ext cx="5294781" cy="323189"/>
          </a:xfrm>
        </p:spPr>
        <p:txBody>
          <a:bodyPr anchor="b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 panose="020B0604020202020204"/>
              <a:buNone/>
              <a:defRPr sz="1600" b="1">
                <a:solidFill>
                  <a:schemeClr val="accent1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Content Placeholder 5"/>
          <p:cNvSpPr>
            <a:spLocks noGrp="1"/>
          </p:cNvSpPr>
          <p:nvPr>
            <p:ph sz="quarter" idx="15"/>
          </p:nvPr>
        </p:nvSpPr>
        <p:spPr>
          <a:xfrm>
            <a:off x="310162" y="1808344"/>
            <a:ext cx="5294781" cy="323189"/>
          </a:xfrm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 panose="020B0604020202020204"/>
              <a:buNone/>
              <a:defRPr sz="1400" b="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26" name="Content Placeholder 5"/>
          <p:cNvSpPr>
            <a:spLocks noGrp="1"/>
          </p:cNvSpPr>
          <p:nvPr>
            <p:ph sz="quarter" idx="16"/>
          </p:nvPr>
        </p:nvSpPr>
        <p:spPr>
          <a:xfrm>
            <a:off x="310162" y="2353694"/>
            <a:ext cx="5294781" cy="323189"/>
          </a:xfrm>
        </p:spPr>
        <p:txBody>
          <a:bodyPr anchor="b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 panose="020B0604020202020204"/>
              <a:buNone/>
              <a:defRPr sz="1600" b="1">
                <a:solidFill>
                  <a:schemeClr val="accent1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7" name="Content Placeholder 5"/>
          <p:cNvSpPr>
            <a:spLocks noGrp="1"/>
          </p:cNvSpPr>
          <p:nvPr>
            <p:ph sz="quarter" idx="17"/>
          </p:nvPr>
        </p:nvSpPr>
        <p:spPr>
          <a:xfrm>
            <a:off x="310162" y="2676884"/>
            <a:ext cx="5294781" cy="323189"/>
          </a:xfrm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 panose="020B0604020202020204"/>
              <a:buNone/>
              <a:defRPr sz="1400" b="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28" name="Content Placeholder 5"/>
          <p:cNvSpPr>
            <a:spLocks noGrp="1"/>
          </p:cNvSpPr>
          <p:nvPr>
            <p:ph sz="quarter" idx="18"/>
          </p:nvPr>
        </p:nvSpPr>
        <p:spPr>
          <a:xfrm>
            <a:off x="310162" y="3191895"/>
            <a:ext cx="5294781" cy="323189"/>
          </a:xfrm>
        </p:spPr>
        <p:txBody>
          <a:bodyPr anchor="b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 panose="020B0604020202020204"/>
              <a:buNone/>
              <a:defRPr sz="1600" b="1">
                <a:solidFill>
                  <a:schemeClr val="accent1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Content Placeholder 5"/>
          <p:cNvSpPr>
            <a:spLocks noGrp="1"/>
          </p:cNvSpPr>
          <p:nvPr>
            <p:ph sz="quarter" idx="19"/>
          </p:nvPr>
        </p:nvSpPr>
        <p:spPr>
          <a:xfrm>
            <a:off x="310162" y="3515084"/>
            <a:ext cx="5294781" cy="323189"/>
          </a:xfrm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 panose="020B0604020202020204"/>
              <a:buNone/>
              <a:defRPr sz="1400" b="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0"/>
          </p:nvPr>
        </p:nvSpPr>
        <p:spPr>
          <a:xfrm>
            <a:off x="309033" y="965872"/>
            <a:ext cx="5295900" cy="419100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rgbClr val="00144D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tr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98999"/>
            <a:ext cx="2133600" cy="273844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8A758EFE-665F-4341-B5B8-2DAEADA52F6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310152" y="15485"/>
            <a:ext cx="8229600" cy="69360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-5079" y="708812"/>
            <a:ext cx="8691879" cy="47507"/>
            <a:chOff x="685800" y="1794746"/>
            <a:chExt cx="7772400" cy="179475"/>
          </a:xfrm>
        </p:grpSpPr>
        <p:sp>
          <p:nvSpPr>
            <p:cNvPr id="14" name="Rectangle 13"/>
            <p:cNvSpPr/>
            <p:nvPr userDrawn="1"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sp>
        <p:nvSpPr>
          <p:cNvPr id="19" name="Rectangle 18"/>
          <p:cNvSpPr/>
          <p:nvPr/>
        </p:nvSpPr>
        <p:spPr>
          <a:xfrm>
            <a:off x="457210" y="1110136"/>
            <a:ext cx="2198255" cy="10297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accent1"/>
              </a:solidFill>
              <a:latin typeface="Gill Sans"/>
              <a:cs typeface="Gill Sans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457209" y="1110132"/>
            <a:ext cx="2198255" cy="4750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grpSp>
        <p:nvGrpSpPr>
          <p:cNvPr id="30" name="Group 29"/>
          <p:cNvGrpSpPr/>
          <p:nvPr userDrawn="1"/>
        </p:nvGrpSpPr>
        <p:grpSpPr>
          <a:xfrm>
            <a:off x="457198" y="2210973"/>
            <a:ext cx="3035300" cy="1029799"/>
            <a:chOff x="457198" y="2913323"/>
            <a:chExt cx="3035300" cy="1373065"/>
          </a:xfrm>
        </p:grpSpPr>
        <p:sp>
          <p:nvSpPr>
            <p:cNvPr id="31" name="Rectangle 30"/>
            <p:cNvSpPr/>
            <p:nvPr/>
          </p:nvSpPr>
          <p:spPr>
            <a:xfrm>
              <a:off x="457199" y="2913323"/>
              <a:ext cx="3035299" cy="13730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2"/>
                </a:solidFill>
                <a:latin typeface="Gill Sans"/>
                <a:cs typeface="Gill Sans"/>
              </a:endParaRPr>
            </a:p>
          </p:txBody>
        </p:sp>
        <p:sp>
          <p:nvSpPr>
            <p:cNvPr id="32" name="Rectangle 31"/>
            <p:cNvSpPr/>
            <p:nvPr userDrawn="1"/>
          </p:nvSpPr>
          <p:spPr>
            <a:xfrm>
              <a:off x="457198" y="2913323"/>
              <a:ext cx="3035300" cy="63343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33" name="Group 32"/>
          <p:cNvGrpSpPr/>
          <p:nvPr userDrawn="1"/>
        </p:nvGrpSpPr>
        <p:grpSpPr>
          <a:xfrm>
            <a:off x="457199" y="3303510"/>
            <a:ext cx="8181976" cy="1029799"/>
            <a:chOff x="457199" y="4370039"/>
            <a:chExt cx="8181976" cy="1373065"/>
          </a:xfrm>
        </p:grpSpPr>
        <p:sp>
          <p:nvSpPr>
            <p:cNvPr id="34" name="Rectangle 33"/>
            <p:cNvSpPr/>
            <p:nvPr/>
          </p:nvSpPr>
          <p:spPr>
            <a:xfrm>
              <a:off x="457199" y="4370039"/>
              <a:ext cx="8181976" cy="13730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bg2"/>
                </a:solidFill>
                <a:latin typeface="Gill Sans"/>
                <a:cs typeface="Gill Sans"/>
              </a:endParaRPr>
            </a:p>
          </p:txBody>
        </p:sp>
        <p:sp>
          <p:nvSpPr>
            <p:cNvPr id="35" name="Rectangle 34"/>
            <p:cNvSpPr/>
            <p:nvPr userDrawn="1"/>
          </p:nvSpPr>
          <p:spPr>
            <a:xfrm>
              <a:off x="457199" y="4370039"/>
              <a:ext cx="8181975" cy="6334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36" name="Group 35"/>
          <p:cNvGrpSpPr/>
          <p:nvPr userDrawn="1"/>
        </p:nvGrpSpPr>
        <p:grpSpPr>
          <a:xfrm>
            <a:off x="2746375" y="1110136"/>
            <a:ext cx="2762250" cy="1029799"/>
            <a:chOff x="2746375" y="1480176"/>
            <a:chExt cx="2762250" cy="1373065"/>
          </a:xfrm>
        </p:grpSpPr>
        <p:sp>
          <p:nvSpPr>
            <p:cNvPr id="37" name="Rectangle 36"/>
            <p:cNvSpPr/>
            <p:nvPr/>
          </p:nvSpPr>
          <p:spPr>
            <a:xfrm>
              <a:off x="2746375" y="1480176"/>
              <a:ext cx="2762250" cy="13730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accent1"/>
                </a:solidFill>
                <a:latin typeface="Gill Sans"/>
                <a:cs typeface="Gill Sans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746375" y="1480176"/>
              <a:ext cx="2762250" cy="6334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39" name="Group 38"/>
          <p:cNvGrpSpPr/>
          <p:nvPr userDrawn="1"/>
        </p:nvGrpSpPr>
        <p:grpSpPr>
          <a:xfrm>
            <a:off x="5611092" y="1110136"/>
            <a:ext cx="3028082" cy="1029799"/>
            <a:chOff x="5556249" y="1480176"/>
            <a:chExt cx="3082926" cy="1373065"/>
          </a:xfrm>
        </p:grpSpPr>
        <p:sp>
          <p:nvSpPr>
            <p:cNvPr id="40" name="Rectangle 39"/>
            <p:cNvSpPr/>
            <p:nvPr/>
          </p:nvSpPr>
          <p:spPr>
            <a:xfrm>
              <a:off x="5556250" y="1480176"/>
              <a:ext cx="3082925" cy="13730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accent1"/>
                </a:solidFill>
                <a:latin typeface="Gill Sans"/>
                <a:cs typeface="Gill Sans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5556249" y="1480176"/>
              <a:ext cx="3082925" cy="6334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42" name="Group 41"/>
          <p:cNvGrpSpPr/>
          <p:nvPr userDrawn="1"/>
        </p:nvGrpSpPr>
        <p:grpSpPr>
          <a:xfrm>
            <a:off x="3582730" y="2210973"/>
            <a:ext cx="5056446" cy="1029799"/>
            <a:chOff x="3556000" y="2913323"/>
            <a:chExt cx="5083175" cy="1373065"/>
          </a:xfrm>
        </p:grpSpPr>
        <p:sp>
          <p:nvSpPr>
            <p:cNvPr id="43" name="Rectangle 42"/>
            <p:cNvSpPr/>
            <p:nvPr/>
          </p:nvSpPr>
          <p:spPr>
            <a:xfrm>
              <a:off x="3556000" y="2913323"/>
              <a:ext cx="5083175" cy="13730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2"/>
                </a:solidFill>
                <a:latin typeface="Gill Sans"/>
                <a:cs typeface="Gill Sans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556000" y="2913323"/>
              <a:ext cx="5083174" cy="63343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2"/>
                </a:solidFill>
              </a:endParaRPr>
            </a:p>
          </p:txBody>
        </p:sp>
      </p:grpSp>
      <p:sp>
        <p:nvSpPr>
          <p:cNvPr id="24" name="Content Placeholder 5"/>
          <p:cNvSpPr>
            <a:spLocks noGrp="1"/>
          </p:cNvSpPr>
          <p:nvPr>
            <p:ph sz="quarter" idx="14" hasCustomPrompt="1"/>
          </p:nvPr>
        </p:nvSpPr>
        <p:spPr>
          <a:xfrm>
            <a:off x="457201" y="1197944"/>
            <a:ext cx="2198254" cy="577231"/>
          </a:xfrm>
        </p:spPr>
        <p:txBody>
          <a:bodyPr anchor="b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 panose="020B0604020202020204"/>
              <a:buNone/>
              <a:defRPr sz="4000" b="1">
                <a:solidFill>
                  <a:schemeClr val="accent1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25" name="Content Placeholder 5"/>
          <p:cNvSpPr>
            <a:spLocks noGrp="1"/>
          </p:cNvSpPr>
          <p:nvPr>
            <p:ph sz="quarter" idx="15" hasCustomPrompt="1"/>
          </p:nvPr>
        </p:nvSpPr>
        <p:spPr>
          <a:xfrm>
            <a:off x="457210" y="1775180"/>
            <a:ext cx="2198255" cy="323189"/>
          </a:xfrm>
        </p:spPr>
        <p:txBody>
          <a:bodyPr>
            <a:norm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 panose="020B0604020202020204"/>
              <a:buNone/>
              <a:defRPr sz="2400" b="0">
                <a:solidFill>
                  <a:schemeClr val="accent1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5" name="Content Placeholder 5"/>
          <p:cNvSpPr>
            <a:spLocks noGrp="1"/>
          </p:cNvSpPr>
          <p:nvPr>
            <p:ph sz="quarter" idx="21" hasCustomPrompt="1"/>
          </p:nvPr>
        </p:nvSpPr>
        <p:spPr>
          <a:xfrm>
            <a:off x="2746376" y="1197944"/>
            <a:ext cx="2762250" cy="577231"/>
          </a:xfrm>
        </p:spPr>
        <p:txBody>
          <a:bodyPr anchor="b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 panose="020B0604020202020204"/>
              <a:buNone/>
              <a:defRPr sz="4000" b="1">
                <a:solidFill>
                  <a:schemeClr val="accent1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46" name="Content Placeholder 5"/>
          <p:cNvSpPr>
            <a:spLocks noGrp="1"/>
          </p:cNvSpPr>
          <p:nvPr>
            <p:ph sz="quarter" idx="22" hasCustomPrompt="1"/>
          </p:nvPr>
        </p:nvSpPr>
        <p:spPr>
          <a:xfrm>
            <a:off x="2746378" y="1775180"/>
            <a:ext cx="2762251" cy="323189"/>
          </a:xfrm>
        </p:spPr>
        <p:txBody>
          <a:bodyPr>
            <a:norm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 panose="020B0604020202020204"/>
              <a:buNone/>
              <a:defRPr sz="2400" b="0">
                <a:solidFill>
                  <a:schemeClr val="accent1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7" name="Content Placeholder 5"/>
          <p:cNvSpPr>
            <a:spLocks noGrp="1"/>
          </p:cNvSpPr>
          <p:nvPr>
            <p:ph sz="quarter" idx="23" hasCustomPrompt="1"/>
          </p:nvPr>
        </p:nvSpPr>
        <p:spPr>
          <a:xfrm>
            <a:off x="5611093" y="1197944"/>
            <a:ext cx="3028080" cy="577231"/>
          </a:xfrm>
        </p:spPr>
        <p:txBody>
          <a:bodyPr anchor="b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 panose="020B0604020202020204"/>
              <a:buNone/>
              <a:defRPr sz="4000" b="1">
                <a:solidFill>
                  <a:schemeClr val="accent1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48" name="Content Placeholder 5"/>
          <p:cNvSpPr>
            <a:spLocks noGrp="1"/>
          </p:cNvSpPr>
          <p:nvPr>
            <p:ph sz="quarter" idx="24" hasCustomPrompt="1"/>
          </p:nvPr>
        </p:nvSpPr>
        <p:spPr>
          <a:xfrm>
            <a:off x="5611099" y="1775180"/>
            <a:ext cx="3028081" cy="323189"/>
          </a:xfrm>
        </p:spPr>
        <p:txBody>
          <a:bodyPr>
            <a:norm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 panose="020B0604020202020204"/>
              <a:buNone/>
              <a:defRPr sz="2400" b="0">
                <a:solidFill>
                  <a:schemeClr val="accent1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9" name="Content Placeholder 5"/>
          <p:cNvSpPr>
            <a:spLocks noGrp="1"/>
          </p:cNvSpPr>
          <p:nvPr>
            <p:ph sz="quarter" idx="25" hasCustomPrompt="1"/>
          </p:nvPr>
        </p:nvSpPr>
        <p:spPr>
          <a:xfrm>
            <a:off x="3582731" y="2283875"/>
            <a:ext cx="5056442" cy="577231"/>
          </a:xfrm>
        </p:spPr>
        <p:txBody>
          <a:bodyPr anchor="b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 panose="020B0604020202020204"/>
              <a:buNone/>
              <a:defRPr sz="4000" b="1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50" name="Content Placeholder 5"/>
          <p:cNvSpPr>
            <a:spLocks noGrp="1"/>
          </p:cNvSpPr>
          <p:nvPr>
            <p:ph sz="quarter" idx="26" hasCustomPrompt="1"/>
          </p:nvPr>
        </p:nvSpPr>
        <p:spPr>
          <a:xfrm>
            <a:off x="3582730" y="2861109"/>
            <a:ext cx="5056446" cy="323189"/>
          </a:xfrm>
        </p:spPr>
        <p:txBody>
          <a:bodyPr>
            <a:norm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 panose="020B0604020202020204"/>
              <a:buNone/>
              <a:defRPr sz="2400" b="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1" name="Content Placeholder 5"/>
          <p:cNvSpPr>
            <a:spLocks noGrp="1"/>
          </p:cNvSpPr>
          <p:nvPr>
            <p:ph sz="quarter" idx="27" hasCustomPrompt="1"/>
          </p:nvPr>
        </p:nvSpPr>
        <p:spPr>
          <a:xfrm>
            <a:off x="457200" y="2283875"/>
            <a:ext cx="3035298" cy="577231"/>
          </a:xfrm>
        </p:spPr>
        <p:txBody>
          <a:bodyPr anchor="b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 panose="020B0604020202020204"/>
              <a:buNone/>
              <a:defRPr sz="4000" b="1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52" name="Content Placeholder 5"/>
          <p:cNvSpPr>
            <a:spLocks noGrp="1"/>
          </p:cNvSpPr>
          <p:nvPr>
            <p:ph sz="quarter" idx="28" hasCustomPrompt="1"/>
          </p:nvPr>
        </p:nvSpPr>
        <p:spPr>
          <a:xfrm>
            <a:off x="457206" y="2861109"/>
            <a:ext cx="3035299" cy="323189"/>
          </a:xfrm>
        </p:spPr>
        <p:txBody>
          <a:bodyPr>
            <a:norm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 panose="020B0604020202020204"/>
              <a:buNone/>
              <a:defRPr sz="2400" b="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3" name="Content Placeholder 5"/>
          <p:cNvSpPr>
            <a:spLocks noGrp="1"/>
          </p:cNvSpPr>
          <p:nvPr>
            <p:ph sz="quarter" idx="29" hasCustomPrompt="1"/>
          </p:nvPr>
        </p:nvSpPr>
        <p:spPr>
          <a:xfrm>
            <a:off x="457201" y="3385708"/>
            <a:ext cx="8181972" cy="577231"/>
          </a:xfrm>
        </p:spPr>
        <p:txBody>
          <a:bodyPr anchor="b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 panose="020B0604020202020204"/>
              <a:buNone/>
              <a:defRPr sz="4000" b="1">
                <a:solidFill>
                  <a:schemeClr val="bg2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54" name="Content Placeholder 5"/>
          <p:cNvSpPr>
            <a:spLocks noGrp="1"/>
          </p:cNvSpPr>
          <p:nvPr>
            <p:ph sz="quarter" idx="30" hasCustomPrompt="1"/>
          </p:nvPr>
        </p:nvSpPr>
        <p:spPr>
          <a:xfrm>
            <a:off x="457197" y="3962944"/>
            <a:ext cx="8181980" cy="323189"/>
          </a:xfrm>
        </p:spPr>
        <p:txBody>
          <a:bodyPr>
            <a:norm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 panose="020B0604020202020204"/>
              <a:buNone/>
              <a:defRPr sz="2400" b="0">
                <a:solidFill>
                  <a:schemeClr val="bg2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98999"/>
            <a:ext cx="2133600" cy="273844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8A758EFE-665F-4341-B5B8-2DAEADA52F6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10152" y="15485"/>
            <a:ext cx="8229600" cy="69360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-5079" y="708812"/>
            <a:ext cx="8691879" cy="47507"/>
            <a:chOff x="685800" y="1794746"/>
            <a:chExt cx="7772400" cy="179475"/>
          </a:xfrm>
        </p:grpSpPr>
        <p:sp>
          <p:nvSpPr>
            <p:cNvPr id="10" name="Rectangle 9"/>
            <p:cNvSpPr/>
            <p:nvPr userDrawn="1"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98999"/>
            <a:ext cx="2133600" cy="273844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8A758EFE-665F-4341-B5B8-2DAEADA52F6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nn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Oval 39"/>
          <p:cNvSpPr/>
          <p:nvPr userDrawn="1"/>
        </p:nvSpPr>
        <p:spPr>
          <a:xfrm>
            <a:off x="1602040" y="1009064"/>
            <a:ext cx="3742766" cy="374103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1" name="Oval 40"/>
          <p:cNvSpPr/>
          <p:nvPr userDrawn="1"/>
        </p:nvSpPr>
        <p:spPr>
          <a:xfrm>
            <a:off x="3764025" y="997539"/>
            <a:ext cx="3742766" cy="3742764"/>
          </a:xfrm>
          <a:prstGeom prst="ellipse">
            <a:avLst/>
          </a:prstGeom>
          <a:solidFill>
            <a:schemeClr val="accent3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98999"/>
            <a:ext cx="2133600" cy="273844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8A758EFE-665F-4341-B5B8-2DAEADA52F6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22280" y="2589950"/>
            <a:ext cx="1947510" cy="652254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1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-5079" y="708812"/>
            <a:ext cx="8691879" cy="47507"/>
            <a:chOff x="685800" y="1794746"/>
            <a:chExt cx="7772400" cy="179475"/>
          </a:xfrm>
        </p:grpSpPr>
        <p:sp>
          <p:nvSpPr>
            <p:cNvPr id="17" name="Rectangle 16"/>
            <p:cNvSpPr/>
            <p:nvPr userDrawn="1"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sp>
        <p:nvSpPr>
          <p:cNvPr id="23" name="Text Placeholder 22"/>
          <p:cNvSpPr>
            <a:spLocks noGrp="1"/>
          </p:cNvSpPr>
          <p:nvPr>
            <p:ph type="body" sz="quarter" idx="13"/>
          </p:nvPr>
        </p:nvSpPr>
        <p:spPr>
          <a:xfrm>
            <a:off x="310162" y="0"/>
            <a:ext cx="7986713" cy="708422"/>
          </a:xfrm>
        </p:spPr>
        <p:txBody>
          <a:bodyPr anchor="ctr">
            <a:normAutofit/>
          </a:bodyPr>
          <a:lstStyle>
            <a:lvl1pPr marL="0" indent="0">
              <a:buNone/>
              <a:defRPr sz="360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4" hasCustomPrompt="1"/>
          </p:nvPr>
        </p:nvSpPr>
        <p:spPr>
          <a:xfrm>
            <a:off x="3569790" y="2589610"/>
            <a:ext cx="1968500" cy="652462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5" hasCustomPrompt="1"/>
          </p:nvPr>
        </p:nvSpPr>
        <p:spPr>
          <a:xfrm>
            <a:off x="5538290" y="2589610"/>
            <a:ext cx="1968500" cy="652462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239899" y="4582584"/>
            <a:ext cx="2229555" cy="39026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5075" y="0"/>
            <a:ext cx="9186334" cy="4185826"/>
          </a:xfrm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-42334" y="4233334"/>
            <a:ext cx="9242778" cy="916571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5844" y="4471120"/>
            <a:ext cx="5813600" cy="455768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98999"/>
            <a:ext cx="2133600" cy="27384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A758EFE-665F-4341-B5B8-2DAEADA52F6C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-42334" y="4185826"/>
            <a:ext cx="9203267" cy="47507"/>
            <a:chOff x="685800" y="1794746"/>
            <a:chExt cx="7772400" cy="179475"/>
          </a:xfrm>
        </p:grpSpPr>
        <p:sp>
          <p:nvSpPr>
            <p:cNvPr id="13" name="Rectangle 12"/>
            <p:cNvSpPr/>
            <p:nvPr userDrawn="1"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312469" y="4593469"/>
            <a:ext cx="2229555" cy="52826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4817" y="0"/>
            <a:ext cx="9186334" cy="4185826"/>
          </a:xfrm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5844" y="4471120"/>
            <a:ext cx="5813600" cy="455768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accent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98999"/>
            <a:ext cx="2133600" cy="273844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8A758EFE-665F-4341-B5B8-2DAEADA52F6C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-42334" y="4185826"/>
            <a:ext cx="9203267" cy="47507"/>
            <a:chOff x="685800" y="1794746"/>
            <a:chExt cx="7772400" cy="179475"/>
          </a:xfrm>
        </p:grpSpPr>
        <p:sp>
          <p:nvSpPr>
            <p:cNvPr id="22" name="Rectangle 21"/>
            <p:cNvSpPr/>
            <p:nvPr userDrawn="1"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4" name="Rectangle 23"/>
            <p:cNvSpPr/>
            <p:nvPr userDrawn="1"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363798" y="4553643"/>
            <a:ext cx="2229555" cy="58985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25400" y="1011586"/>
            <a:ext cx="9186334" cy="4138319"/>
          </a:xfrm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-21167" y="-3292"/>
            <a:ext cx="9178768" cy="96737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5844" y="231435"/>
            <a:ext cx="8220956" cy="455768"/>
          </a:xfrm>
        </p:spPr>
        <p:txBody>
          <a:bodyPr anchor="ctr"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98999"/>
            <a:ext cx="2133600" cy="273844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8A758EFE-665F-4341-B5B8-2DAEADA52F6C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-21168" y="964078"/>
            <a:ext cx="9175834" cy="47507"/>
            <a:chOff x="685800" y="1794746"/>
            <a:chExt cx="7772400" cy="179475"/>
          </a:xfrm>
        </p:grpSpPr>
        <p:sp>
          <p:nvSpPr>
            <p:cNvPr id="13" name="Rectangle 12"/>
            <p:cNvSpPr/>
            <p:nvPr userDrawn="1"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2-line-bluetext-colorshield.png"/>
          <p:cNvPicPr/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157" b="-1906"/>
          <a:stretch>
            <a:fillRect/>
          </a:stretch>
        </p:blipFill>
        <p:spPr>
          <a:xfrm>
            <a:off x="6585599" y="4296761"/>
            <a:ext cx="1769927" cy="656963"/>
          </a:xfrm>
          <a:prstGeom prst="rect">
            <a:avLst/>
          </a:prstGeom>
        </p:spPr>
      </p:pic>
      <p:pic>
        <p:nvPicPr>
          <p:cNvPr id="14" name="Picture 13" descr="upennwatermark.pdf"/>
          <p:cNvPicPr/>
          <p:nvPr userDrawn="1"/>
        </p:nvPicPr>
        <p:blipFill>
          <a:blip r:embed="rId3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88" y="136510"/>
            <a:ext cx="3080816" cy="34728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8151" y="1073526"/>
            <a:ext cx="7397039" cy="1747125"/>
          </a:xfrm>
          <a:prstGeom prst="rect">
            <a:avLst/>
          </a:prstGeom>
        </p:spPr>
        <p:txBody>
          <a:bodyPr anchor="b"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8151" y="3255792"/>
            <a:ext cx="7397039" cy="658114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accent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10" name="Group 9"/>
          <p:cNvGrpSpPr/>
          <p:nvPr userDrawn="1"/>
        </p:nvGrpSpPr>
        <p:grpSpPr>
          <a:xfrm rot="10800000">
            <a:off x="0" y="3001092"/>
            <a:ext cx="8355526" cy="57487"/>
            <a:chOff x="685800" y="1794746"/>
            <a:chExt cx="7772400" cy="179475"/>
          </a:xfrm>
        </p:grpSpPr>
        <p:sp>
          <p:nvSpPr>
            <p:cNvPr id="7" name="Rectangle 6"/>
            <p:cNvSpPr/>
            <p:nvPr userDrawn="1"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sp>
        <p:nvSpPr>
          <p:cNvPr id="6" name="Rectangle 5"/>
          <p:cNvSpPr/>
          <p:nvPr userDrawn="1"/>
        </p:nvSpPr>
        <p:spPr>
          <a:xfrm>
            <a:off x="254010" y="4572000"/>
            <a:ext cx="2243667" cy="5715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98999"/>
            <a:ext cx="2133600" cy="273844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8A758EFE-665F-4341-B5B8-2DAEADA52F6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310152" y="15485"/>
            <a:ext cx="8229600" cy="69360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430464" y="902369"/>
            <a:ext cx="8229600" cy="369079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-5079" y="708812"/>
            <a:ext cx="8691879" cy="47507"/>
            <a:chOff x="685800" y="1794746"/>
            <a:chExt cx="7772400" cy="179475"/>
          </a:xfrm>
        </p:grpSpPr>
        <p:sp>
          <p:nvSpPr>
            <p:cNvPr id="22" name="Rectangle 21"/>
            <p:cNvSpPr/>
            <p:nvPr userDrawn="1"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4" name="Rectangle 23"/>
            <p:cNvSpPr/>
            <p:nvPr userDrawn="1"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9" y="0"/>
            <a:ext cx="9143999" cy="51435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98999"/>
            <a:ext cx="2133600" cy="273844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8A758EFE-665F-4341-B5B8-2DAEADA52F6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310152" y="15485"/>
            <a:ext cx="8229600" cy="69360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430464" y="902369"/>
            <a:ext cx="8229600" cy="369079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-5079" y="708812"/>
            <a:ext cx="8691879" cy="47507"/>
            <a:chOff x="685800" y="1794746"/>
            <a:chExt cx="7772400" cy="179475"/>
          </a:xfrm>
        </p:grpSpPr>
        <p:sp>
          <p:nvSpPr>
            <p:cNvPr id="22" name="Rectangle 21"/>
            <p:cNvSpPr/>
            <p:nvPr userDrawn="1"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4" name="Rectangle 23"/>
            <p:cNvSpPr/>
            <p:nvPr userDrawn="1"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pic>
        <p:nvPicPr>
          <p:cNvPr id="13" name="Picture 12" descr="1-line-bluetext-colorshield.png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699003"/>
            <a:ext cx="1809092" cy="34747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upennwatermark.pdf"/>
          <p:cNvPicPr/>
          <p:nvPr userDrawn="1"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88" y="105531"/>
            <a:ext cx="3336156" cy="37459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152" y="15485"/>
            <a:ext cx="8229600" cy="69360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464" y="902369"/>
            <a:ext cx="8229600" cy="369079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98999"/>
            <a:ext cx="2133600" cy="273844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8A758EFE-665F-4341-B5B8-2DAEADA52F6C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-5079" y="708812"/>
            <a:ext cx="8691879" cy="47507"/>
            <a:chOff x="685800" y="1794746"/>
            <a:chExt cx="7772400" cy="179475"/>
          </a:xfrm>
        </p:grpSpPr>
        <p:sp>
          <p:nvSpPr>
            <p:cNvPr id="12" name="Rectangle 11"/>
            <p:cNvSpPr/>
            <p:nvPr userDrawn="1"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/>
          <p:cNvSpPr>
            <a:spLocks noGrp="1"/>
          </p:cNvSpPr>
          <p:nvPr>
            <p:ph type="pic" idx="13"/>
          </p:nvPr>
        </p:nvSpPr>
        <p:spPr>
          <a:xfrm>
            <a:off x="4811889" y="1066670"/>
            <a:ext cx="3874912" cy="35279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66669"/>
            <a:ext cx="4040188" cy="479822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98999"/>
            <a:ext cx="2133600" cy="273844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8A758EFE-665F-4341-B5B8-2DAEADA52F6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10152" y="15485"/>
            <a:ext cx="8229600" cy="69360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-5079" y="708812"/>
            <a:ext cx="8691879" cy="47507"/>
            <a:chOff x="685800" y="1794746"/>
            <a:chExt cx="7772400" cy="179475"/>
          </a:xfrm>
        </p:grpSpPr>
        <p:sp>
          <p:nvSpPr>
            <p:cNvPr id="14" name="Rectangle 13"/>
            <p:cNvSpPr/>
            <p:nvPr userDrawn="1"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upennwatermark.pdf"/>
          <p:cNvPicPr>
            <a:picLocks noChangeAspect="1"/>
          </p:cNvPicPr>
          <p:nvPr userDrawn="1"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88" y="105531"/>
            <a:ext cx="3338896" cy="3749040"/>
          </a:xfrm>
          <a:prstGeom prst="rect">
            <a:avLst/>
          </a:prstGeom>
        </p:spPr>
      </p:pic>
      <p:sp>
        <p:nvSpPr>
          <p:cNvPr id="16" name="Picture Placeholder 2"/>
          <p:cNvSpPr>
            <a:spLocks noGrp="1"/>
          </p:cNvSpPr>
          <p:nvPr>
            <p:ph type="pic" idx="13"/>
          </p:nvPr>
        </p:nvSpPr>
        <p:spPr>
          <a:xfrm>
            <a:off x="4811889" y="1066670"/>
            <a:ext cx="3874912" cy="35279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66669"/>
            <a:ext cx="4040188" cy="479822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98999"/>
            <a:ext cx="2133600" cy="273844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8A758EFE-665F-4341-B5B8-2DAEADA52F6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310152" y="15485"/>
            <a:ext cx="8229600" cy="69360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-5079" y="708812"/>
            <a:ext cx="8691879" cy="47507"/>
            <a:chOff x="685800" y="1794746"/>
            <a:chExt cx="7772400" cy="179475"/>
          </a:xfrm>
        </p:grpSpPr>
        <p:sp>
          <p:nvSpPr>
            <p:cNvPr id="14" name="Rectangle 13"/>
            <p:cNvSpPr/>
            <p:nvPr userDrawn="1"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04904"/>
            <a:ext cx="4038600" cy="348972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04902"/>
            <a:ext cx="4038600" cy="348972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98999"/>
            <a:ext cx="2133600" cy="273844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8A758EFE-665F-4341-B5B8-2DAEADA52F6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10152" y="15485"/>
            <a:ext cx="8229600" cy="69360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-5079" y="708812"/>
            <a:ext cx="8691879" cy="47507"/>
            <a:chOff x="685800" y="1794746"/>
            <a:chExt cx="7772400" cy="179475"/>
          </a:xfrm>
        </p:grpSpPr>
        <p:sp>
          <p:nvSpPr>
            <p:cNvPr id="13" name="Rectangle 12"/>
            <p:cNvSpPr/>
            <p:nvPr userDrawn="1"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67992"/>
            <a:ext cx="4040188" cy="479822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46495"/>
            <a:ext cx="4040188" cy="304813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066669"/>
            <a:ext cx="4041775" cy="479822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546495"/>
            <a:ext cx="4041775" cy="304813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98999"/>
            <a:ext cx="2133600" cy="273844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8A758EFE-665F-4341-B5B8-2DAEADA52F6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310152" y="15485"/>
            <a:ext cx="8229600" cy="69360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-5079" y="708812"/>
            <a:ext cx="8691879" cy="47507"/>
            <a:chOff x="685800" y="1794746"/>
            <a:chExt cx="7772400" cy="179475"/>
          </a:xfrm>
        </p:grpSpPr>
        <p:sp>
          <p:nvSpPr>
            <p:cNvPr id="14" name="Rectangle 13"/>
            <p:cNvSpPr/>
            <p:nvPr userDrawn="1"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1-line-bluetext-colorshield.png"/>
          <p:cNvPicPr/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699003"/>
            <a:ext cx="1809092" cy="347472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0464" y="1029708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Gill Sans"/>
                <a:cs typeface="Gill Sans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Gill Sans"/>
                <a:cs typeface="Gill Sans"/>
              </a:defRPr>
            </a:lvl1pPr>
          </a:lstStyle>
          <a:p>
            <a:fld id="{8A758EFE-665F-4341-B5B8-2DAEADA52F6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323520" y="-19089"/>
            <a:ext cx="8229600" cy="727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95001A"/>
          </a:solidFill>
          <a:latin typeface="Gill Sans"/>
          <a:ea typeface="+mj-ea"/>
          <a:cs typeface="Gill San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tx1"/>
        </a:buClr>
        <a:buFont typeface="Arial" panose="020B0604020202020204"/>
        <a:buChar char="•"/>
        <a:defRPr sz="2800" kern="1200">
          <a:solidFill>
            <a:schemeClr val="accent6"/>
          </a:solidFill>
          <a:latin typeface="Gill Sans"/>
          <a:ea typeface="+mn-ea"/>
          <a:cs typeface="Gill Sans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tx1"/>
        </a:buClr>
        <a:buFont typeface="Arial" panose="020B0604020202020204"/>
        <a:buChar char="–"/>
        <a:defRPr sz="2400" kern="1200">
          <a:solidFill>
            <a:schemeClr val="accent6"/>
          </a:solidFill>
          <a:latin typeface="Gill Sans"/>
          <a:ea typeface="+mn-ea"/>
          <a:cs typeface="Gill San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tx1"/>
        </a:buClr>
        <a:buFont typeface="Arial" panose="020B0604020202020204"/>
        <a:buChar char="•"/>
        <a:defRPr sz="2000" kern="1200">
          <a:solidFill>
            <a:schemeClr val="accent6"/>
          </a:solidFill>
          <a:latin typeface="Gill Sans"/>
          <a:ea typeface="+mn-ea"/>
          <a:cs typeface="Gill Sans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tx1"/>
        </a:buClr>
        <a:buFont typeface="Arial" panose="020B0604020202020204"/>
        <a:buChar char="–"/>
        <a:defRPr sz="1800" kern="1200">
          <a:solidFill>
            <a:schemeClr val="accent6"/>
          </a:solidFill>
          <a:latin typeface="Gill Sans"/>
          <a:ea typeface="+mn-ea"/>
          <a:cs typeface="Gill San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tx1"/>
        </a:buClr>
        <a:buFont typeface="Arial" panose="020B0604020202020204"/>
        <a:buChar char="»"/>
        <a:defRPr sz="1800" kern="1200">
          <a:solidFill>
            <a:schemeClr val="accent6"/>
          </a:solidFill>
          <a:latin typeface="Gill Sans"/>
          <a:ea typeface="+mn-ea"/>
          <a:cs typeface="Gill San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Arial Black" panose="020B0A04020102020204" pitchFamily="34" charset="0"/>
                <a:sym typeface="+mn-ea"/>
              </a:rPr>
              <a:t>Healthy Coding Habit Cultivating System</a:t>
            </a:r>
            <a:endParaRPr lang="en-US" altLang="zh-C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7500" lnSpcReduction="10000"/>
          </a:bodyPr>
          <a:lstStyle/>
          <a:p>
            <a:pPr algn="l"/>
            <a:r>
              <a:rPr lang="en-US" altLang="zh-CN" dirty="0">
                <a:latin typeface="Bahnschrift" panose="020B0502040204020203" pitchFamily="34" charset="0"/>
                <a:sym typeface="+mn-ea"/>
              </a:rPr>
              <a:t>Team Guardian</a:t>
            </a:r>
            <a:r>
              <a:rPr lang="zh-CN" altLang="en-US" dirty="0">
                <a:latin typeface="Bahnschrift" panose="020B0502040204020203" pitchFamily="34" charset="0"/>
                <a:sym typeface="+mn-ea"/>
              </a:rPr>
              <a:t>💪</a:t>
            </a:r>
            <a:r>
              <a:rPr lang="en-US" altLang="zh-CN" dirty="0">
                <a:latin typeface="Bahnschrift" panose="020B0502040204020203" pitchFamily="34" charset="0"/>
                <a:sym typeface="+mn-ea"/>
              </a:rPr>
              <a:t>(15):</a:t>
            </a:r>
            <a:endParaRPr lang="en-US" altLang="zh-CN" dirty="0">
              <a:latin typeface="Bahnschrift" panose="020B0502040204020203" pitchFamily="34" charset="0"/>
            </a:endParaRPr>
          </a:p>
          <a:p>
            <a:pPr algn="l"/>
            <a:r>
              <a:rPr lang="en-US" altLang="zh-CN" dirty="0">
                <a:latin typeface="Bahnschrift" panose="020B0502040204020203" pitchFamily="34" charset="0"/>
                <a:sym typeface="+mn-ea"/>
              </a:rPr>
              <a:t>Ang Li       Sen Luo     </a:t>
            </a:r>
            <a:r>
              <a:rPr lang="en-US" altLang="zh-CN" dirty="0" err="1">
                <a:latin typeface="Bahnschrift" panose="020B0502040204020203" pitchFamily="34" charset="0"/>
                <a:sym typeface="+mn-ea"/>
              </a:rPr>
              <a:t>Xuan’ang</a:t>
            </a:r>
            <a:r>
              <a:rPr lang="en-US" altLang="zh-CN" dirty="0">
                <a:latin typeface="Bahnschrift" panose="020B0502040204020203" pitchFamily="34" charset="0"/>
                <a:sym typeface="+mn-ea"/>
              </a:rPr>
              <a:t> Chen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/>
        </p:nvSpPr>
        <p:spPr>
          <a:xfrm>
            <a:off x="268628" y="54385"/>
            <a:ext cx="8229600" cy="6936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95001A"/>
                </a:solidFill>
                <a:latin typeface="Gill Sans"/>
                <a:ea typeface="+mj-ea"/>
                <a:cs typeface="Gill Sans"/>
              </a:defRPr>
            </a:lvl1pPr>
          </a:lstStyle>
          <a:p>
            <a:r>
              <a:rPr lang="en-US" altLang="zh-CN" sz="3200" dirty="0">
                <a:latin typeface="Bahnschrift" panose="020B0502040204020203" pitchFamily="34" charset="0"/>
                <a:sym typeface="+mn-ea"/>
              </a:rPr>
              <a:t>Team Guardian</a:t>
            </a:r>
            <a:r>
              <a:rPr lang="zh-CN" altLang="en-US" sz="3200" dirty="0">
                <a:latin typeface="Bahnschrift" panose="020B0502040204020203" pitchFamily="34" charset="0"/>
                <a:sym typeface="+mn-ea"/>
              </a:rPr>
              <a:t>💪</a:t>
            </a:r>
            <a:endParaRPr lang="en-US" sz="3200" dirty="0"/>
          </a:p>
        </p:txBody>
      </p:sp>
      <p:pic>
        <p:nvPicPr>
          <p:cNvPr id="9" name="图片 8" descr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900" y="1714500"/>
            <a:ext cx="1059180" cy="1714500"/>
          </a:xfrm>
          <a:prstGeom prst="rect">
            <a:avLst/>
          </a:prstGeom>
        </p:spPr>
      </p:pic>
      <p:cxnSp>
        <p:nvCxnSpPr>
          <p:cNvPr id="13" name="直接连接符 12"/>
          <p:cNvCxnSpPr/>
          <p:nvPr/>
        </p:nvCxnSpPr>
        <p:spPr>
          <a:xfrm>
            <a:off x="724535" y="3279775"/>
            <a:ext cx="0" cy="8978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任意多边形 20"/>
          <p:cNvSpPr/>
          <p:nvPr/>
        </p:nvSpPr>
        <p:spPr>
          <a:xfrm>
            <a:off x="628015" y="3500755"/>
            <a:ext cx="157480" cy="75565"/>
          </a:xfrm>
          <a:custGeom>
            <a:avLst/>
            <a:gdLst>
              <a:gd name="connisteX0" fmla="*/ 104139 w 157641"/>
              <a:gd name="connsiteY0" fmla="*/ 60541 h 75824"/>
              <a:gd name="connisteX1" fmla="*/ 157479 w 157641"/>
              <a:gd name="connsiteY1" fmla="*/ 75781 h 75824"/>
              <a:gd name="connisteX2" fmla="*/ 88899 w 157641"/>
              <a:gd name="connsiteY2" fmla="*/ 75781 h 75824"/>
              <a:gd name="connisteX3" fmla="*/ 1321434 w 157641"/>
              <a:gd name="connsiteY3" fmla="*/ 935571 h 75824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157641" h="75824">
                <a:moveTo>
                  <a:pt x="104140" y="60542"/>
                </a:moveTo>
                <a:cubicBezTo>
                  <a:pt x="116205" y="63717"/>
                  <a:pt x="160655" y="72607"/>
                  <a:pt x="157480" y="75782"/>
                </a:cubicBezTo>
                <a:cubicBezTo>
                  <a:pt x="154305" y="78957"/>
                  <a:pt x="-144145" y="-96303"/>
                  <a:pt x="88900" y="75782"/>
                </a:cubicBezTo>
              </a:path>
            </a:pathLst>
          </a:cu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任意多边形 21"/>
          <p:cNvSpPr/>
          <p:nvPr/>
        </p:nvSpPr>
        <p:spPr>
          <a:xfrm>
            <a:off x="716280" y="3596640"/>
            <a:ext cx="81915" cy="36830"/>
          </a:xfrm>
          <a:custGeom>
            <a:avLst/>
            <a:gdLst>
              <a:gd name="connisteX0" fmla="*/ 0 w 81915"/>
              <a:gd name="connsiteY0" fmla="*/ 36932 h 36932"/>
              <a:gd name="connisteX1" fmla="*/ 81915 w 81915"/>
              <a:gd name="connsiteY1" fmla="*/ 9627 h 36932"/>
              <a:gd name="connisteX2" fmla="*/ 41275 w 81915"/>
              <a:gd name="connsiteY2" fmla="*/ 187427 h 36932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81915" h="36932">
                <a:moveTo>
                  <a:pt x="0" y="36932"/>
                </a:moveTo>
                <a:cubicBezTo>
                  <a:pt x="17145" y="28042"/>
                  <a:pt x="73660" y="-20218"/>
                  <a:pt x="81915" y="9627"/>
                </a:cubicBezTo>
              </a:path>
            </a:pathLst>
          </a:cu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任意多边形 22"/>
          <p:cNvSpPr/>
          <p:nvPr/>
        </p:nvSpPr>
        <p:spPr>
          <a:xfrm>
            <a:off x="730250" y="4029710"/>
            <a:ext cx="81915" cy="81915"/>
          </a:xfrm>
          <a:custGeom>
            <a:avLst/>
            <a:gdLst>
              <a:gd name="connisteX0" fmla="*/ 0 w 81915"/>
              <a:gd name="connsiteY0" fmla="*/ 0 h 82015"/>
              <a:gd name="connisteX1" fmla="*/ 33655 w 81915"/>
              <a:gd name="connsiteY1" fmla="*/ 81915 h 82015"/>
              <a:gd name="connisteX2" fmla="*/ 81915 w 81915"/>
              <a:gd name="connsiteY2" fmla="*/ 13335 h 82015"/>
              <a:gd name="connisteX3" fmla="*/ 115570 w 81915"/>
              <a:gd name="connsiteY3" fmla="*/ -41275 h 8201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81915" h="82015">
                <a:moveTo>
                  <a:pt x="0" y="0"/>
                </a:moveTo>
                <a:cubicBezTo>
                  <a:pt x="5715" y="17780"/>
                  <a:pt x="17145" y="79375"/>
                  <a:pt x="33655" y="81915"/>
                </a:cubicBezTo>
                <a:cubicBezTo>
                  <a:pt x="50165" y="84455"/>
                  <a:pt x="65405" y="38100"/>
                  <a:pt x="81915" y="13335"/>
                </a:cubicBezTo>
              </a:path>
            </a:pathLst>
          </a:cu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连接符 23"/>
          <p:cNvCxnSpPr/>
          <p:nvPr/>
        </p:nvCxnSpPr>
        <p:spPr>
          <a:xfrm>
            <a:off x="989330" y="1925955"/>
            <a:ext cx="6667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545465" y="4177665"/>
            <a:ext cx="17760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Angle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1590675" y="1741805"/>
            <a:ext cx="10991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Distance</a:t>
            </a:r>
          </a:p>
        </p:txBody>
      </p:sp>
      <p:pic>
        <p:nvPicPr>
          <p:cNvPr id="28" name="图片 27" descr="3"/>
          <p:cNvPicPr>
            <a:picLocks noChangeAspect="1"/>
          </p:cNvPicPr>
          <p:nvPr/>
        </p:nvPicPr>
        <p:blipFill>
          <a:blip r:embed="rId3"/>
          <a:srcRect l="12785" t="12267" r="12836" b="10611"/>
          <a:stretch>
            <a:fillRect/>
          </a:stretch>
        </p:blipFill>
        <p:spPr>
          <a:xfrm rot="5400000">
            <a:off x="2927350" y="3904615"/>
            <a:ext cx="912495" cy="946150"/>
          </a:xfrm>
          <a:prstGeom prst="rect">
            <a:avLst/>
          </a:prstGeom>
        </p:spPr>
      </p:pic>
      <p:pic>
        <p:nvPicPr>
          <p:cNvPr id="29" name="图片 28" descr="4"/>
          <p:cNvPicPr>
            <a:picLocks noChangeAspect="1"/>
          </p:cNvPicPr>
          <p:nvPr/>
        </p:nvPicPr>
        <p:blipFill>
          <a:blip r:embed="rId4"/>
          <a:srcRect l="20519" t="43951" r="41435" b="28296"/>
          <a:stretch>
            <a:fillRect/>
          </a:stretch>
        </p:blipFill>
        <p:spPr>
          <a:xfrm>
            <a:off x="2642235" y="1206500"/>
            <a:ext cx="1483995" cy="812165"/>
          </a:xfrm>
          <a:prstGeom prst="rect">
            <a:avLst/>
          </a:prstGeom>
        </p:spPr>
      </p:pic>
      <p:cxnSp>
        <p:nvCxnSpPr>
          <p:cNvPr id="30" name="直接箭头连接符 29"/>
          <p:cNvCxnSpPr/>
          <p:nvPr/>
        </p:nvCxnSpPr>
        <p:spPr>
          <a:xfrm>
            <a:off x="1323975" y="4377690"/>
            <a:ext cx="16027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肘形连接符 30"/>
          <p:cNvCxnSpPr>
            <a:stCxn id="26" idx="0"/>
            <a:endCxn id="29" idx="1"/>
          </p:cNvCxnSpPr>
          <p:nvPr/>
        </p:nvCxnSpPr>
        <p:spPr>
          <a:xfrm rot="16200000">
            <a:off x="2326640" y="1426210"/>
            <a:ext cx="128905" cy="50165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2" name="图片 31" descr="5"/>
          <p:cNvPicPr>
            <a:picLocks noChangeAspect="1"/>
          </p:cNvPicPr>
          <p:nvPr/>
        </p:nvPicPr>
        <p:blipFill>
          <a:blip r:embed="rId5"/>
          <a:srcRect l="14640" t="33210" r="60448" b="49012"/>
          <a:stretch>
            <a:fillRect/>
          </a:stretch>
        </p:blipFill>
        <p:spPr>
          <a:xfrm rot="16200000">
            <a:off x="3023235" y="2461895"/>
            <a:ext cx="720725" cy="914400"/>
          </a:xfrm>
          <a:prstGeom prst="rect">
            <a:avLst/>
          </a:prstGeom>
        </p:spPr>
      </p:pic>
      <p:cxnSp>
        <p:nvCxnSpPr>
          <p:cNvPr id="33" name="肘形连接符 32"/>
          <p:cNvCxnSpPr>
            <a:stCxn id="29" idx="2"/>
            <a:endCxn id="32" idx="3"/>
          </p:cNvCxnSpPr>
          <p:nvPr/>
        </p:nvCxnSpPr>
        <p:spPr>
          <a:xfrm rot="5400000">
            <a:off x="3114040" y="2287905"/>
            <a:ext cx="540385" cy="3175"/>
          </a:xfrm>
          <a:prstGeom prst="bentConnector3">
            <a:avLst>
              <a:gd name="adj1" fmla="val 50059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肘形连接符 33"/>
          <p:cNvCxnSpPr>
            <a:stCxn id="28" idx="1"/>
            <a:endCxn id="32" idx="1"/>
          </p:cNvCxnSpPr>
          <p:nvPr/>
        </p:nvCxnSpPr>
        <p:spPr>
          <a:xfrm rot="16200000">
            <a:off x="3062923" y="3600768"/>
            <a:ext cx="641985" cy="317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cxnSpLocks/>
            <a:stCxn id="32" idx="2"/>
            <a:endCxn id="1026" idx="1"/>
          </p:cNvCxnSpPr>
          <p:nvPr/>
        </p:nvCxnSpPr>
        <p:spPr>
          <a:xfrm flipV="1">
            <a:off x="3840798" y="1926640"/>
            <a:ext cx="1657031" cy="9924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5474018" y="4449623"/>
            <a:ext cx="22586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Serial</a:t>
            </a:r>
            <a:endParaRPr lang="en-US" altLang="zh-CN" sz="2800" b="1" dirty="0">
              <a:solidFill>
                <a:srgbClr val="0070C0"/>
              </a:solidFill>
            </a:endParaRPr>
          </a:p>
        </p:txBody>
      </p:sp>
      <p:cxnSp>
        <p:nvCxnSpPr>
          <p:cNvPr id="37" name="直接箭头连接符 36"/>
          <p:cNvCxnSpPr>
            <a:cxnSpLocks/>
            <a:stCxn id="32" idx="2"/>
            <a:endCxn id="36" idx="1"/>
          </p:cNvCxnSpPr>
          <p:nvPr/>
        </p:nvCxnSpPr>
        <p:spPr>
          <a:xfrm>
            <a:off x="3840798" y="2919095"/>
            <a:ext cx="1633220" cy="17921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2689860" y="807085"/>
            <a:ext cx="143637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000">
                <a:sym typeface="+mn-ea"/>
              </a:rPr>
              <a:t>HC- SR04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1779905" y="2720340"/>
            <a:ext cx="110998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000">
                <a:sym typeface="+mn-ea"/>
              </a:rPr>
              <a:t>RP-2040</a:t>
            </a:r>
          </a:p>
        </p:txBody>
      </p:sp>
      <p:sp>
        <p:nvSpPr>
          <p:cNvPr id="40" name="文本框 39"/>
          <p:cNvSpPr txBox="1"/>
          <p:nvPr/>
        </p:nvSpPr>
        <p:spPr>
          <a:xfrm>
            <a:off x="1656080" y="3896995"/>
            <a:ext cx="126682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000">
                <a:sym typeface="+mn-ea"/>
              </a:rPr>
              <a:t>LSM6DSO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6211956" y="812359"/>
            <a:ext cx="682487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000" dirty="0">
                <a:sym typeface="+mn-ea"/>
              </a:rPr>
              <a:t>LCD</a:t>
            </a:r>
          </a:p>
        </p:txBody>
      </p:sp>
      <p:pic>
        <p:nvPicPr>
          <p:cNvPr id="1026" name="Picture 2" descr="Arduino wired up to LCD backpack with text &quot;LCD backpack by ADAFRUIT&quot; on LCD">
            <a:extLst>
              <a:ext uri="{FF2B5EF4-FFF2-40B4-BE49-F238E27FC236}">
                <a16:creationId xmlns:a16="http://schemas.microsoft.com/office/drawing/2014/main" id="{C4AB3D63-2745-6705-D131-DE97A0EF79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1" t="11617" r="10443" b="13802"/>
          <a:stretch/>
        </p:blipFill>
        <p:spPr bwMode="auto">
          <a:xfrm>
            <a:off x="5497829" y="1226113"/>
            <a:ext cx="2110740" cy="1401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AC51E69F-1FF0-B4AB-E83B-788772364F32}"/>
              </a:ext>
            </a:extLst>
          </p:cNvPr>
          <p:cNvSpPr txBox="1"/>
          <p:nvPr/>
        </p:nvSpPr>
        <p:spPr>
          <a:xfrm>
            <a:off x="5474018" y="2919095"/>
            <a:ext cx="3272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Mouse</a:t>
            </a:r>
            <a:endParaRPr lang="en-US" altLang="zh-CN" sz="2800" b="1" dirty="0">
              <a:solidFill>
                <a:srgbClr val="0070C0"/>
              </a:solidFill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A442958A-A638-3DC2-E3A4-FC3FE4A705B9}"/>
              </a:ext>
            </a:extLst>
          </p:cNvPr>
          <p:cNvCxnSpPr>
            <a:cxnSpLocks/>
            <a:stCxn id="32" idx="2"/>
            <a:endCxn id="10" idx="1"/>
          </p:cNvCxnSpPr>
          <p:nvPr/>
        </p:nvCxnSpPr>
        <p:spPr>
          <a:xfrm>
            <a:off x="3840798" y="2919095"/>
            <a:ext cx="1633220" cy="2616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782530E2-DA53-2C60-6747-C751D7515468}"/>
              </a:ext>
            </a:extLst>
          </p:cNvPr>
          <p:cNvSpPr txBox="1"/>
          <p:nvPr/>
        </p:nvSpPr>
        <p:spPr>
          <a:xfrm>
            <a:off x="5469684" y="3593141"/>
            <a:ext cx="327241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Keyboard</a:t>
            </a:r>
          </a:p>
          <a:p>
            <a:r>
              <a:rPr lang="en-US" altLang="zh-CN" sz="1400" b="1" dirty="0"/>
              <a:t>(Joystick mode)</a:t>
            </a:r>
            <a:endParaRPr lang="en-US" altLang="zh-CN" sz="1400" b="1" dirty="0">
              <a:solidFill>
                <a:srgbClr val="0070C0"/>
              </a:solidFill>
            </a:endParaRPr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C7484EB3-974D-0396-EB98-A88037B23DEC}"/>
              </a:ext>
            </a:extLst>
          </p:cNvPr>
          <p:cNvCxnSpPr>
            <a:cxnSpLocks/>
            <a:stCxn id="32" idx="2"/>
            <a:endCxn id="43" idx="1"/>
          </p:cNvCxnSpPr>
          <p:nvPr/>
        </p:nvCxnSpPr>
        <p:spPr>
          <a:xfrm>
            <a:off x="3840798" y="2919095"/>
            <a:ext cx="1628886" cy="10433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8EFE-665F-4341-B5B8-2DAEADA52F6C}" type="slidenum">
              <a:rPr lang="en-US" smtClean="0"/>
              <a:t>11</a:t>
            </a:fld>
            <a:endParaRPr lang="en-US" dirty="0"/>
          </a:p>
        </p:txBody>
      </p:sp>
      <p:sp>
        <p:nvSpPr>
          <p:cNvPr id="3" name="Title 1"/>
          <p:cNvSpPr txBox="1"/>
          <p:nvPr/>
        </p:nvSpPr>
        <p:spPr>
          <a:xfrm>
            <a:off x="958151" y="1698187"/>
            <a:ext cx="7397039" cy="1747125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95001A"/>
                </a:solidFill>
                <a:latin typeface="Gill Sans"/>
                <a:ea typeface="+mj-ea"/>
                <a:cs typeface="Gill Sans"/>
              </a:defRPr>
            </a:lvl1pPr>
          </a:lstStyle>
          <a:p>
            <a:pPr algn="ctr"/>
            <a:r>
              <a:rPr lang="en-US" altLang="zh-CN" sz="8800" dirty="0"/>
              <a:t>The End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8EFE-665F-4341-B5B8-2DAEADA52F6C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8" name="Content Placeholder 3"/>
          <p:cNvSpPr txBox="1"/>
          <p:nvPr/>
        </p:nvSpPr>
        <p:spPr>
          <a:xfrm>
            <a:off x="461010" y="941705"/>
            <a:ext cx="5082540" cy="296354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anose="020B0604020202020204"/>
              <a:buChar char="•"/>
              <a:defRPr sz="20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anose="020B0604020202020204"/>
              <a:buChar char="–"/>
              <a:defRPr sz="18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anose="020B0604020202020204"/>
              <a:buChar char="•"/>
              <a:defRPr sz="16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anose="020B0604020202020204"/>
              <a:buChar char="–"/>
              <a:defRPr sz="14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anose="020B0604020202020204"/>
              <a:buChar char="»"/>
              <a:defRPr sz="14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Overview &amp; Goals</a:t>
            </a:r>
          </a:p>
          <a:p>
            <a:r>
              <a:rPr lang="en-US" sz="2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Philpsophy</a:t>
            </a:r>
          </a:p>
          <a:p>
            <a:r>
              <a:rPr lang="en-US" sz="2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Design Specification</a:t>
            </a:r>
          </a:p>
          <a:p>
            <a:r>
              <a:rPr lang="en-US" sz="2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Architecture</a:t>
            </a:r>
          </a:p>
          <a:p>
            <a:r>
              <a:rPr lang="en-US" sz="2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Engineering</a:t>
            </a:r>
          </a:p>
          <a:p>
            <a:r>
              <a:rPr lang="en-US" sz="2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Configuration Software</a:t>
            </a:r>
          </a:p>
          <a:p>
            <a:r>
              <a:rPr lang="en-US" sz="2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Input Devices</a:t>
            </a:r>
          </a:p>
          <a:p>
            <a:r>
              <a:rPr lang="en-US" sz="2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Results</a:t>
            </a:r>
          </a:p>
          <a:p>
            <a:r>
              <a:rPr lang="en-US" sz="2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Reflection</a:t>
            </a:r>
          </a:p>
          <a:p>
            <a:r>
              <a:rPr lang="en-US" sz="2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Future Work</a:t>
            </a:r>
          </a:p>
          <a:p>
            <a:endParaRPr lang="en-US" sz="2400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1. Overview &amp; Goals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8EFE-665F-4341-B5B8-2DAEADA52F6C}" type="slidenum">
              <a:rPr lang="en-US" smtClean="0"/>
              <a:t>4</a:t>
            </a:fld>
            <a:endParaRPr lang="en-US" dirty="0"/>
          </a:p>
        </p:txBody>
      </p:sp>
      <p:sp>
        <p:nvSpPr>
          <p:cNvPr id="2" name="Title 5"/>
          <p:cNvSpPr txBox="1"/>
          <p:nvPr/>
        </p:nvSpPr>
        <p:spPr>
          <a:xfrm>
            <a:off x="310152" y="9881"/>
            <a:ext cx="8229600" cy="6936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95001A"/>
                </a:solidFill>
                <a:latin typeface="Gill Sans"/>
                <a:ea typeface="+mj-ea"/>
                <a:cs typeface="Gill Sans"/>
              </a:defRPr>
            </a:lvl1pPr>
          </a:lstStyle>
          <a:p>
            <a:r>
              <a:rPr lang="en-US" altLang="zh-CN" dirty="0"/>
              <a:t>Overview &amp; Goals </a:t>
            </a:r>
            <a:endParaRPr 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402590" y="2165985"/>
            <a:ext cx="603123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/>
              <a:t>Real-time Posture Detector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/>
              <a:t>Eye-to-screen Distance Monitor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/>
              <a:t>Work-relax Balance Reminder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sym typeface="+mn-ea"/>
              </a:rPr>
              <a:t>Pomodoro Technique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4681220" y="1634490"/>
            <a:ext cx="4052570" cy="2922270"/>
            <a:chOff x="10337" y="2996"/>
            <a:chExt cx="8302" cy="5794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57" y="2996"/>
              <a:ext cx="3383" cy="5794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7" y="3779"/>
              <a:ext cx="4357" cy="4693"/>
            </a:xfrm>
            <a:prstGeom prst="rect">
              <a:avLst/>
            </a:prstGeom>
          </p:spPr>
        </p:pic>
      </p:grpSp>
      <p:sp>
        <p:nvSpPr>
          <p:cNvPr id="6" name="文本框 5"/>
          <p:cNvSpPr txBox="1"/>
          <p:nvPr/>
        </p:nvSpPr>
        <p:spPr>
          <a:xfrm>
            <a:off x="402590" y="925830"/>
            <a:ext cx="48291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/>
              <a:t>To help users form a optimal sitting posture and protect long-term health, we designed...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en-US" dirty="0">
                <a:solidFill>
                  <a:schemeClr val="bg1"/>
                </a:solidFill>
                <a:sym typeface="+mn-ea"/>
              </a:rPr>
              <a:t>Philpsophy</a:t>
            </a:r>
            <a:endParaRPr lang="en-US" altLang="zh-C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0" i="0" dirty="0">
                <a:solidFill>
                  <a:srgbClr val="2D3B45"/>
                </a:solidFill>
                <a:effectLst/>
                <a:latin typeface="Lato Extended"/>
              </a:rPr>
              <a:t> </a:t>
            </a:r>
            <a:r>
              <a:rPr lang="en-US" altLang="zh-CN" sz="3300" dirty="0"/>
              <a:t>Philosophy</a:t>
            </a:r>
            <a:endParaRPr lang="en-US" sz="33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8EFE-665F-4341-B5B8-2DAEADA52F6C}" type="slidenum">
              <a:rPr lang="en-US" smtClean="0"/>
              <a:t>6</a:t>
            </a:fld>
            <a:endParaRPr 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321560" y="4761865"/>
            <a:ext cx="60991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/>
              <a:t>E. Chen et al., "Advances and Future Prospects of Spin-Transfer Torque Random Access Memory," in IEEE Transactions on Magnetics, vol. 46, no. 6, pp. 1873-1878, June 2010, doi: 10.1109/TMAG.2010.2042041.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97840" y="914400"/>
            <a:ext cx="710311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000" b="1" i="1"/>
              <a:t>Consider the functionality of the embedded system, we need:</a:t>
            </a:r>
            <a:endParaRPr lang="zh-CN" altLang="en-US" sz="2000" b="1" i="1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/>
              <a:t>Readability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/>
              <a:t>Timeliness</a:t>
            </a: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000" b="1" i="1"/>
              <a:t>While regarding of the design concepts, we suppose it to have:</a:t>
            </a:r>
          </a:p>
          <a:p>
            <a:pPr marL="285750" indent="-285750" algn="l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2000"/>
              <a:t>User-friendliness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/>
              <a:t>Modularity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3125" y="2798445"/>
            <a:ext cx="7397115" cy="59817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3. </a:t>
            </a:r>
            <a:r>
              <a:rPr lang="en-US" dirty="0">
                <a:solidFill>
                  <a:schemeClr val="bg1"/>
                </a:solidFill>
                <a:sym typeface="+mn-ea"/>
              </a:rPr>
              <a:t>Design Specification</a:t>
            </a:r>
            <a:br>
              <a:rPr lang="en-US" dirty="0">
                <a:solidFill>
                  <a:schemeClr val="tx2">
                    <a:lumMod val="90000"/>
                    <a:lumOff val="10000"/>
                  </a:schemeClr>
                </a:solidFill>
              </a:rPr>
            </a:br>
            <a:endParaRPr lang="en-US" altLang="zh-C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8EFE-665F-4341-B5B8-2DAEADA52F6C}" type="slidenum">
              <a:rPr lang="en-US" smtClean="0"/>
              <a:t>8</a:t>
            </a:fld>
            <a:endParaRPr 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Design Specification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80720" y="709295"/>
            <a:ext cx="5120005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000" b="1" i="1"/>
              <a:t>Input Devices: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/>
              <a:t>HC- SR04: Ultrasonic Distance module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/>
              <a:t>LSM6DSO 6DOF: Accelerometer </a:t>
            </a: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000" b="1" i="1"/>
              <a:t>MCU: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/>
              <a:t>RP-2040</a:t>
            </a: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000" b="1" i="1"/>
              <a:t>Output: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/>
              <a:t>ST7735S: 1.8 Inch TFT LCD screen module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/>
              <a:t>LED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3125" y="2896870"/>
            <a:ext cx="7397115" cy="59817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4. </a:t>
            </a:r>
            <a:r>
              <a:rPr lang="en-US" altLang="zh-CN" dirty="0">
                <a:sym typeface="+mn-ea"/>
              </a:rPr>
              <a:t>Architecture</a:t>
            </a:r>
            <a:br>
              <a:rPr lang="en-US" dirty="0">
                <a:solidFill>
                  <a:schemeClr val="tx2">
                    <a:lumMod val="90000"/>
                    <a:lumOff val="10000"/>
                  </a:schemeClr>
                </a:solidFill>
              </a:rPr>
            </a:br>
            <a:endParaRPr lang="en-US" altLang="zh-CN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941b21fb-adc3-4278-843b-4c6777a3eb1b"/>
  <p:tag name="COMMONDATA" val="eyJoZGlkIjoiYzAyNWQ4MGM4OTYwOWIxNGIxYTY0ZjI2M2Q2MjZkM2EifQ=="/>
</p:tagLst>
</file>

<file path=ppt/theme/theme1.xml><?xml version="1.0" encoding="utf-8"?>
<a:theme xmlns:a="http://schemas.openxmlformats.org/drawingml/2006/main" name="Office Theme">
  <a:themeElements>
    <a:clrScheme name="Custom 23">
      <a:dk1>
        <a:srgbClr val="00144D"/>
      </a:dk1>
      <a:lt1>
        <a:sysClr val="window" lastClr="FFFFFF"/>
      </a:lt1>
      <a:dk2>
        <a:srgbClr val="57000A"/>
      </a:dk2>
      <a:lt2>
        <a:srgbClr val="82AFD3"/>
      </a:lt2>
      <a:accent1>
        <a:srgbClr val="95001A"/>
      </a:accent1>
      <a:accent2>
        <a:srgbClr val="C0504D"/>
      </a:accent2>
      <a:accent3>
        <a:srgbClr val="045EA7"/>
      </a:accent3>
      <a:accent4>
        <a:srgbClr val="F2C100"/>
      </a:accent4>
      <a:accent5>
        <a:srgbClr val="00144D"/>
      </a:accent5>
      <a:accent6>
        <a:srgbClr val="44464B"/>
      </a:accent6>
      <a:hlink>
        <a:srgbClr val="00144D"/>
      </a:hlink>
      <a:folHlink>
        <a:srgbClr val="82AFD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1629</TotalTime>
  <Words>222</Words>
  <Application>Microsoft Office PowerPoint</Application>
  <PresentationFormat>全屏显示(16:9)</PresentationFormat>
  <Paragraphs>58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Gill Sans</vt:lpstr>
      <vt:lpstr>Lato Extended</vt:lpstr>
      <vt:lpstr>Arial</vt:lpstr>
      <vt:lpstr>Arial Black</vt:lpstr>
      <vt:lpstr>Bahnschrift</vt:lpstr>
      <vt:lpstr>Calibri</vt:lpstr>
      <vt:lpstr>Gill Sans MT</vt:lpstr>
      <vt:lpstr>Office Theme</vt:lpstr>
      <vt:lpstr>Healthy Coding Habit Cultivating System</vt:lpstr>
      <vt:lpstr>Outline</vt:lpstr>
      <vt:lpstr>1. Overview &amp; Goals</vt:lpstr>
      <vt:lpstr>PowerPoint 演示文稿</vt:lpstr>
      <vt:lpstr>2. Philpsophy</vt:lpstr>
      <vt:lpstr> Philosophy</vt:lpstr>
      <vt:lpstr>3. Design Specification </vt:lpstr>
      <vt:lpstr>Design Specification</vt:lpstr>
      <vt:lpstr>4. Architecture </vt:lpstr>
      <vt:lpstr>PowerPoint 演示文稿</vt:lpstr>
      <vt:lpstr>PowerPoint 演示文稿</vt:lpstr>
    </vt:vector>
  </TitlesOfParts>
  <Company>Zder0to5ive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Lindsey Tabor</dc:creator>
  <cp:lastModifiedBy>李 昂</cp:lastModifiedBy>
  <cp:revision>263</cp:revision>
  <dcterms:created xsi:type="dcterms:W3CDTF">2017-09-22T15:37:00Z</dcterms:created>
  <dcterms:modified xsi:type="dcterms:W3CDTF">2022-12-29T15:28:37Z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A4714AB363DB4DC0AA1B41577A61025C</vt:lpwstr>
  </property>
  <property fmtid="{D5CDD505-2E9C-101B-9397-08002B2CF9AE}" pid="3" name="KSOProductBuildVer">
    <vt:lpwstr>2052-11.1.0.12763</vt:lpwstr>
  </property>
</Properties>
</file>