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>
        <p:scale>
          <a:sx n="95" d="100"/>
          <a:sy n="95" d="100"/>
        </p:scale>
        <p:origin x="66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25466-7E59-1D45-19C9-E6220238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39B11F-2826-1069-F56E-0261071E6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84E5C-5329-8209-4457-569D634B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F63952-6846-6C23-7E39-6B6658BE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02DA90-7DE0-812E-AA6F-C1DDB4CD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72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B08BD-E6A6-0211-1D51-AAD08186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E053B9-111E-13E0-38E3-A22DCF17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A8223-F3A3-E77B-F92E-D99474DD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5242F-1A2A-11DC-BACB-440EAF5D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61F16-1602-6459-8813-03306479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26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F46117-3C41-2F36-D70F-DB474C8F0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1CF056-9AB1-8CBC-28E7-A2185820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8B00C9-7672-1C85-FF6A-0D0E3C8F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E1628-C51B-40DE-7F90-60082AB9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A71E4-682D-AF08-9589-BBBBF0B7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86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3DA14-0847-B325-3168-674C2744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51C94-9A70-B74E-447B-AC6F8953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35A49-E634-BD94-CAEF-AC55F885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263DB-E5FC-D244-4584-F2750A79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74EF4-40FB-2ADF-D46D-5A1B1CB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61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18C20-E68B-6111-4B77-F47C6B5B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5359D-0D51-F342-5102-12DB64D96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52074-4361-6BF0-C606-90A1FEF1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CDF7D-33C3-5080-78FA-BE3849AC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17924-6EBA-09A7-79C7-EA9C5582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20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7239F-014D-BDC9-C6DC-9448DD8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B3141-5DA1-7395-46DC-EB080F2D1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687622-6526-5FA3-C835-692F34DD3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C78655-CFB4-710E-0E61-9E35103A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5DA7E9-6C16-E370-9A3D-9FBA23AF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4419EF-8047-C09E-2368-046D872E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87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C382B-BAA2-9739-1589-377CF8AC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249D25-DDC1-985C-8560-FE6AF0E94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187B5A-9461-CB36-2F3F-12E0D63A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F90CF5-BD91-3E89-8E60-1909CF2C2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A581C2-8952-EC44-945C-E7E64DACE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871CBB-876A-0FDF-4F90-B1323164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1D312E-9E23-AEA3-BC95-D382A3F7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E90979-131E-729C-D27F-4E4C8601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50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0A77B-D18C-BC42-4D91-6002579F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B7B94E-218F-6516-719D-5544D4C0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2732A7-D194-E120-7D02-F78AA13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6EB8CD-F986-78B3-E0CF-F74B688F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04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4D90FA-BF94-1216-DE90-4A82F9CB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240809-56AD-5F0D-BDD7-37C16511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3E93C6-3840-E283-6BA8-5C934434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60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74DAE-8A29-60A9-97A3-3B848ACD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0DB9B-88F9-6684-F371-CA2E37FF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135487-CB51-654D-12EC-CFEE3E87A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5C8EEE-A737-A821-2258-8B4F4604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B162A9-8681-3AF8-AD70-7149C1D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8C41D1-1E81-3E4B-3900-466079EC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212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D2683-6237-9E28-7196-0E25854D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3032F7-A3E3-E303-05CD-454D1EC3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A2B99F-4AB0-CED8-FCDD-CF6B9A5C0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5F947-3799-2A2C-8BA6-1B0994C9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17C421-1CDA-8C3C-FBF8-F0BB933E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A7B556-54C1-60C5-B283-FF09CAD7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09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5D3D15-E9C3-371D-818F-C665419E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B9D0AF-DDEC-657D-FCB6-1A1E1695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F16E4-9641-E4B1-9C81-1E0ABB2A4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6FA32-6266-4056-B78A-6A2C8D796341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5635-8D0D-29BF-C6AA-A498AD0C9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112FFB-D34F-B8DF-A9BD-EA5987D1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D7173-3C2B-4A3E-B626-ACAF5993D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54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A92EF2-1E33-1A9C-8554-9E4DEADB7D93}"/>
              </a:ext>
            </a:extLst>
          </p:cNvPr>
          <p:cNvSpPr/>
          <p:nvPr/>
        </p:nvSpPr>
        <p:spPr>
          <a:xfrm>
            <a:off x="1853184" y="1347216"/>
            <a:ext cx="560832" cy="56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2266A9D-FDA8-6498-7DA1-38B794FCD04C}"/>
              </a:ext>
            </a:extLst>
          </p:cNvPr>
          <p:cNvSpPr/>
          <p:nvPr/>
        </p:nvSpPr>
        <p:spPr>
          <a:xfrm>
            <a:off x="865632" y="1347216"/>
            <a:ext cx="560832" cy="56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5B47D39-C17B-28D1-2F10-BE8647A2381E}"/>
              </a:ext>
            </a:extLst>
          </p:cNvPr>
          <p:cNvSpPr/>
          <p:nvPr/>
        </p:nvSpPr>
        <p:spPr>
          <a:xfrm>
            <a:off x="2834640" y="1347216"/>
            <a:ext cx="560832" cy="56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A338F1B-8D8E-14A3-3531-007F8E47502A}"/>
              </a:ext>
            </a:extLst>
          </p:cNvPr>
          <p:cNvSpPr/>
          <p:nvPr/>
        </p:nvSpPr>
        <p:spPr>
          <a:xfrm>
            <a:off x="3822192" y="1347216"/>
            <a:ext cx="560832" cy="56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60F12B-A3BC-2D98-001B-5CE4E05BF7EE}"/>
              </a:ext>
            </a:extLst>
          </p:cNvPr>
          <p:cNvSpPr/>
          <p:nvPr/>
        </p:nvSpPr>
        <p:spPr>
          <a:xfrm>
            <a:off x="4809744" y="2267712"/>
            <a:ext cx="560832" cy="56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6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9518A0-D3E5-4D8F-3C41-80EBE33E2323}"/>
              </a:ext>
            </a:extLst>
          </p:cNvPr>
          <p:cNvSpPr/>
          <p:nvPr/>
        </p:nvSpPr>
        <p:spPr>
          <a:xfrm>
            <a:off x="4809744" y="1347216"/>
            <a:ext cx="560832" cy="5608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5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8D39C92-9FE5-4045-A5A0-AE9B167906E4}"/>
              </a:ext>
            </a:extLst>
          </p:cNvPr>
          <p:cNvSpPr/>
          <p:nvPr/>
        </p:nvSpPr>
        <p:spPr>
          <a:xfrm>
            <a:off x="5797296" y="1347216"/>
            <a:ext cx="560832" cy="56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7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A5DFEE-EE2B-C09A-588A-B7E723FF2E29}"/>
              </a:ext>
            </a:extLst>
          </p:cNvPr>
          <p:cNvSpPr/>
          <p:nvPr/>
        </p:nvSpPr>
        <p:spPr>
          <a:xfrm>
            <a:off x="6784848" y="1347216"/>
            <a:ext cx="560832" cy="56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8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1796142-829B-3311-161D-22E712400F7F}"/>
              </a:ext>
            </a:extLst>
          </p:cNvPr>
          <p:cNvSpPr/>
          <p:nvPr/>
        </p:nvSpPr>
        <p:spPr>
          <a:xfrm>
            <a:off x="7772400" y="1347216"/>
            <a:ext cx="560832" cy="56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9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67109CE-49B0-28E8-179E-0F883DF83934}"/>
              </a:ext>
            </a:extLst>
          </p:cNvPr>
          <p:cNvSpPr/>
          <p:nvPr/>
        </p:nvSpPr>
        <p:spPr>
          <a:xfrm>
            <a:off x="7778496" y="2267712"/>
            <a:ext cx="560832" cy="56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10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D19B96B-BD47-FA3B-F25B-863D8E10E9A3}"/>
              </a:ext>
            </a:extLst>
          </p:cNvPr>
          <p:cNvSpPr/>
          <p:nvPr/>
        </p:nvSpPr>
        <p:spPr>
          <a:xfrm>
            <a:off x="8759952" y="1347216"/>
            <a:ext cx="560832" cy="56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11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C41338-7C09-DD4D-4A67-67122768FFA4}"/>
              </a:ext>
            </a:extLst>
          </p:cNvPr>
          <p:cNvSpPr/>
          <p:nvPr/>
        </p:nvSpPr>
        <p:spPr>
          <a:xfrm>
            <a:off x="4809744" y="3188208"/>
            <a:ext cx="560832" cy="56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12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9777454-2A02-BB02-EC03-C61D478B0472}"/>
              </a:ext>
            </a:extLst>
          </p:cNvPr>
          <p:cNvSpPr/>
          <p:nvPr/>
        </p:nvSpPr>
        <p:spPr>
          <a:xfrm>
            <a:off x="4809744" y="4108704"/>
            <a:ext cx="560832" cy="56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13</a:t>
            </a:r>
            <a:endParaRPr lang="es-MX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44B56A0-8CF4-6648-60B0-63A9EA864D9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426464" y="1627632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3E9DC83-34AC-FAC4-60ED-BEB8F60BB6A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14016" y="1627632"/>
            <a:ext cx="4206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3DD0000-B191-A0E9-F64D-16BE3AED230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395472" y="1627632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23D8895-9200-2259-83F6-2A273ECB09C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383024" y="1627632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4C75F20-F652-773B-0079-15C17B8D01A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370576" y="1627632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012825F-F17C-CA14-18DA-5FA4FED5ECB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358128" y="1627632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F664ABA-FA6B-ED29-D86D-BC02FC388C6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345680" y="1627632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595939C-00B3-731F-3F24-EE83D1320B8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8333232" y="1627632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420ACE18-D2DC-0C1C-0969-8111EA31762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383024" y="1627632"/>
            <a:ext cx="426720" cy="9204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83D2D77F-9D79-1110-452E-67F3D3D086C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7345680" y="1627632"/>
            <a:ext cx="432816" cy="9204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A685FBD3-74AF-DA44-A26D-D625AA31449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8339328" y="1627632"/>
            <a:ext cx="420624" cy="9204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0ED4211E-2081-FEEE-9578-ADE5A05B7C0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370576" y="1627632"/>
            <a:ext cx="426720" cy="9204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9AA3CA9-A126-74D4-2E72-41EAFA2EB4C5}"/>
              </a:ext>
            </a:extLst>
          </p:cNvPr>
          <p:cNvSpPr/>
          <p:nvPr/>
        </p:nvSpPr>
        <p:spPr>
          <a:xfrm>
            <a:off x="5797296" y="4108704"/>
            <a:ext cx="560832" cy="56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14</a:t>
            </a:r>
            <a:endParaRPr lang="es-MX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A4BAC19-405D-939C-F8F6-BB29F9BBE28D}"/>
              </a:ext>
            </a:extLst>
          </p:cNvPr>
          <p:cNvSpPr/>
          <p:nvPr/>
        </p:nvSpPr>
        <p:spPr>
          <a:xfrm>
            <a:off x="6784848" y="4108704"/>
            <a:ext cx="560832" cy="56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15</a:t>
            </a:r>
            <a:endParaRPr lang="es-MX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B5F07D96-732B-0D7A-6691-CB05B03F3DCE}"/>
              </a:ext>
            </a:extLst>
          </p:cNvPr>
          <p:cNvCxnSpPr>
            <a:stCxn id="16" idx="3"/>
            <a:endCxn id="48" idx="1"/>
          </p:cNvCxnSpPr>
          <p:nvPr/>
        </p:nvCxnSpPr>
        <p:spPr>
          <a:xfrm>
            <a:off x="5370576" y="4389120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BB8A2E6-DFED-3B2E-AAC2-F5383B4E27ED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6358128" y="4389120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C5B21E66-533C-7920-EA63-C9C5DE48847F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2197608" y="856488"/>
            <a:ext cx="1560576" cy="36636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F3A6C39E-4DBB-0C83-BBA7-0AA85A1D9160}"/>
              </a:ext>
            </a:extLst>
          </p:cNvPr>
          <p:cNvCxnSpPr>
            <a:stCxn id="14" idx="2"/>
            <a:endCxn id="15" idx="3"/>
          </p:cNvCxnSpPr>
          <p:nvPr/>
        </p:nvCxnSpPr>
        <p:spPr>
          <a:xfrm rot="5400000">
            <a:off x="6425184" y="853440"/>
            <a:ext cx="1560576" cy="36697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E4A37B1-8F4A-9542-7C93-1D733F62AB2B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5090160" y="3749040"/>
            <a:ext cx="0" cy="359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4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F2A0B-6554-E70E-6A01-DBFE465B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454"/>
            <a:ext cx="10515600" cy="567709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2"/>
                </a:solidFill>
              </a:rPr>
              <a:t>Encendido</a:t>
            </a:r>
            <a:r>
              <a:rPr lang="es-CO" sz="2000" dirty="0"/>
              <a:t> sistema con pulsador (encendido pantalla, ESP32, ESPCAM)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/>
              <a:t>Entrada objeto a la caneca principal.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1"/>
                </a:solidFill>
              </a:rPr>
              <a:t>Reconocimiento</a:t>
            </a:r>
            <a:r>
              <a:rPr lang="es-CO" sz="2000" dirty="0"/>
              <a:t> Ultrasonido 1 a la entrada de la caneca principal 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3"/>
                </a:solidFill>
              </a:rPr>
              <a:t>Envío</a:t>
            </a:r>
            <a:r>
              <a:rPr lang="es-CO" sz="2000" dirty="0"/>
              <a:t> información a ESP32.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2"/>
                </a:solidFill>
              </a:rPr>
              <a:t>Encendido</a:t>
            </a:r>
            <a:r>
              <a:rPr lang="es-CO" sz="2000" dirty="0"/>
              <a:t> diodos LED </a:t>
            </a:r>
            <a:r>
              <a:rPr lang="es-CO" sz="2000" dirty="0" err="1"/>
              <a:t>superbrillantes</a:t>
            </a:r>
            <a:r>
              <a:rPr lang="es-CO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1"/>
                </a:solidFill>
              </a:rPr>
              <a:t>Reconocimiento</a:t>
            </a:r>
            <a:r>
              <a:rPr lang="es-CO" sz="2000" dirty="0"/>
              <a:t> ESPCAM.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>
                <a:solidFill>
                  <a:schemeClr val="accent3"/>
                </a:solidFill>
              </a:rPr>
              <a:t>Envío</a:t>
            </a:r>
            <a:r>
              <a:rPr lang="es-MX" sz="2000" dirty="0"/>
              <a:t> información a ESP32-WROOM-32 vía ESPNOW.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3"/>
                </a:solidFill>
              </a:rPr>
              <a:t>Envío</a:t>
            </a:r>
            <a:r>
              <a:rPr lang="es-CO" sz="2000" dirty="0"/>
              <a:t> información de ESP32 a servomotores y a ESPCAM.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5"/>
                </a:solidFill>
              </a:rPr>
              <a:t>Apertura</a:t>
            </a:r>
            <a:r>
              <a:rPr lang="es-CO" sz="2000" dirty="0"/>
              <a:t> servomotor 2, dejar caer objeto a banda transportadora.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5"/>
                </a:solidFill>
              </a:rPr>
              <a:t>Inicio</a:t>
            </a:r>
            <a:r>
              <a:rPr lang="es-CO" sz="2000" dirty="0"/>
              <a:t> recorrido motor paso a paso NEMA17.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5"/>
                </a:solidFill>
              </a:rPr>
              <a:t>Empuje</a:t>
            </a:r>
            <a:r>
              <a:rPr lang="es-CO" sz="2000" dirty="0"/>
              <a:t> de servomotor (3,4,5) al objeto hacia caneca correspondiente.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6"/>
                </a:solidFill>
              </a:rPr>
              <a:t>Mostrar </a:t>
            </a:r>
            <a:r>
              <a:rPr lang="es-CO" sz="2000" dirty="0"/>
              <a:t>en pantalla (nivel batería, mensaje de información de objeto y caneca, Alerta de llenado).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/>
              <a:t>En caso de llenado de alguna caneca, mediante el reconocimiento del sensor ultrasonido (2,3,4).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3"/>
                </a:solidFill>
              </a:rPr>
              <a:t>Envío</a:t>
            </a:r>
            <a:r>
              <a:rPr lang="es-CO" sz="2000" dirty="0"/>
              <a:t> de información a ESP32.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2000" dirty="0">
                <a:solidFill>
                  <a:schemeClr val="accent5"/>
                </a:solidFill>
              </a:rPr>
              <a:t>Se cierra </a:t>
            </a:r>
            <a:r>
              <a:rPr lang="es-CO" sz="2000" dirty="0"/>
              <a:t>la compuerta de entrada con el servomotor 1.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886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158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angie natalia martinez vasquez</dc:creator>
  <cp:lastModifiedBy>angie natalia martinez vasquez</cp:lastModifiedBy>
  <cp:revision>1</cp:revision>
  <dcterms:created xsi:type="dcterms:W3CDTF">2025-09-11T00:00:47Z</dcterms:created>
  <dcterms:modified xsi:type="dcterms:W3CDTF">2025-09-11T01:06:40Z</dcterms:modified>
</cp:coreProperties>
</file>