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400213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7" d="100"/>
          <a:sy n="37" d="100"/>
        </p:scale>
        <p:origin x="21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2356703"/>
            <a:ext cx="12240181" cy="5013407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7563446"/>
            <a:ext cx="10800160" cy="3476717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62769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38029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766678"/>
            <a:ext cx="3105046" cy="1220351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766678"/>
            <a:ext cx="9135135" cy="1220351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84147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9303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3590057"/>
            <a:ext cx="12420184" cy="5990088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9636813"/>
            <a:ext cx="12420184" cy="3150046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467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3833390"/>
            <a:ext cx="6120091" cy="91368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3833390"/>
            <a:ext cx="6120091" cy="913680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1631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766681"/>
            <a:ext cx="12420184" cy="27833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3530053"/>
            <a:ext cx="6091964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5260078"/>
            <a:ext cx="6091964" cy="77367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3530053"/>
            <a:ext cx="6121966" cy="1730025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5260078"/>
            <a:ext cx="6121966" cy="773678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05233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146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8616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2073367"/>
            <a:ext cx="7290108" cy="10233485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59302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960014"/>
            <a:ext cx="4644444" cy="3360050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2073367"/>
            <a:ext cx="7290108" cy="10233485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4320064"/>
            <a:ext cx="4644444" cy="8003453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6E411-1240-43E2-8FE5-67D8D08C0291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4996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766681"/>
            <a:ext cx="12420184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3833390"/>
            <a:ext cx="12420184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6E411-1240-43E2-8FE5-67D8D08C0291}" type="datetimeFigureOut">
              <a:rPr lang="es-CO" smtClean="0"/>
              <a:t>14/07/2025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13346867"/>
            <a:ext cx="4860072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13346867"/>
            <a:ext cx="3240048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B565A2-F560-49FD-B77A-3E26EF3EB72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43048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2560FF65-138D-5785-A7D3-DD62C2C45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468669"/>
              </p:ext>
            </p:extLst>
          </p:nvPr>
        </p:nvGraphicFramePr>
        <p:xfrm>
          <a:off x="7622481" y="842005"/>
          <a:ext cx="2594336" cy="667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4336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73158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Personaje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937647">
                <a:tc>
                  <a:txBody>
                    <a:bodyPr/>
                    <a:lstStyle/>
                    <a:p>
                      <a:r>
                        <a:rPr lang="es-CO" sz="1000" dirty="0"/>
                        <a:t># nombre: </a:t>
                      </a:r>
                      <a:r>
                        <a:rPr lang="es-CO" sz="1000" dirty="0" err="1"/>
                        <a:t>char</a:t>
                      </a:r>
                      <a:r>
                        <a:rPr lang="es-CO" sz="1000" dirty="0"/>
                        <a:t>*</a:t>
                      </a:r>
                    </a:p>
                    <a:p>
                      <a:r>
                        <a:rPr lang="es-CO" sz="1000" dirty="0"/>
                        <a:t># </a:t>
                      </a:r>
                      <a:r>
                        <a:rPr lang="es-CO" sz="1000" dirty="0" err="1"/>
                        <a:t>vidaMax</a:t>
                      </a:r>
                      <a:r>
                        <a:rPr lang="es-CO" sz="1000" dirty="0"/>
                        <a:t>: </a:t>
                      </a:r>
                      <a:r>
                        <a:rPr lang="es-CO" sz="1000" dirty="0" err="1"/>
                        <a:t>int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# vida: </a:t>
                      </a:r>
                      <a:r>
                        <a:rPr lang="es-CO" sz="1000" dirty="0" err="1"/>
                        <a:t>int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# </a:t>
                      </a:r>
                      <a:r>
                        <a:rPr lang="es-CO" sz="1000" dirty="0" err="1"/>
                        <a:t>kiActual</a:t>
                      </a:r>
                      <a:r>
                        <a:rPr lang="es-CO" sz="1000" dirty="0"/>
                        <a:t>: </a:t>
                      </a:r>
                      <a:r>
                        <a:rPr lang="es-CO" sz="1000" dirty="0" err="1"/>
                        <a:t>int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# </a:t>
                      </a:r>
                      <a:r>
                        <a:rPr lang="es-CO" sz="1000" dirty="0" err="1"/>
                        <a:t>kiMax</a:t>
                      </a:r>
                      <a:r>
                        <a:rPr lang="es-CO" sz="1000" dirty="0"/>
                        <a:t>: </a:t>
                      </a:r>
                      <a:r>
                        <a:rPr lang="es-CO" sz="1000" dirty="0" err="1"/>
                        <a:t>int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# </a:t>
                      </a:r>
                      <a:r>
                        <a:rPr lang="es-CO" sz="1000" dirty="0" err="1"/>
                        <a:t>posicionX</a:t>
                      </a:r>
                      <a:r>
                        <a:rPr lang="es-CO" sz="1000" dirty="0"/>
                        <a:t>: </a:t>
                      </a:r>
                      <a:r>
                        <a:rPr lang="es-CO" sz="1000" dirty="0" err="1"/>
                        <a:t>int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# </a:t>
                      </a:r>
                      <a:r>
                        <a:rPr lang="es-CO" sz="1000" dirty="0" err="1"/>
                        <a:t>posicionY</a:t>
                      </a:r>
                      <a:r>
                        <a:rPr lang="es-CO" sz="1000" dirty="0"/>
                        <a:t>: </a:t>
                      </a:r>
                      <a:r>
                        <a:rPr lang="es-CO" sz="1000" dirty="0" err="1"/>
                        <a:t>float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# </a:t>
                      </a:r>
                      <a:r>
                        <a:rPr lang="es-CO" sz="1000" dirty="0" err="1"/>
                        <a:t>velocidadX</a:t>
                      </a:r>
                      <a:r>
                        <a:rPr lang="es-CO" sz="1000" dirty="0"/>
                        <a:t>: </a:t>
                      </a:r>
                      <a:r>
                        <a:rPr lang="es-CO" sz="1000" dirty="0" err="1"/>
                        <a:t>int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# </a:t>
                      </a:r>
                      <a:r>
                        <a:rPr lang="es-CO" sz="1000" dirty="0" err="1"/>
                        <a:t>velocidadY</a:t>
                      </a:r>
                      <a:r>
                        <a:rPr lang="es-CO" sz="1000" dirty="0"/>
                        <a:t>: </a:t>
                      </a:r>
                      <a:r>
                        <a:rPr lang="es-CO" sz="1000" dirty="0" err="1"/>
                        <a:t>float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# </a:t>
                      </a:r>
                      <a:r>
                        <a:rPr lang="es-CO" sz="1000" dirty="0" err="1"/>
                        <a:t>danoBase</a:t>
                      </a:r>
                      <a:r>
                        <a:rPr lang="es-CO" sz="1000" dirty="0"/>
                        <a:t>: </a:t>
                      </a:r>
                      <a:r>
                        <a:rPr lang="es-CO" sz="1000" dirty="0" err="1"/>
                        <a:t>int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# estado: </a:t>
                      </a:r>
                      <a:r>
                        <a:rPr lang="es-CO" sz="1000" dirty="0" err="1"/>
                        <a:t>EstadoPersonaje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# </a:t>
                      </a:r>
                      <a:r>
                        <a:rPr lang="es-CO" sz="1000" dirty="0" err="1"/>
                        <a:t>framesAccion</a:t>
                      </a:r>
                      <a:r>
                        <a:rPr lang="es-CO" sz="1000" dirty="0"/>
                        <a:t>: </a:t>
                      </a:r>
                      <a:r>
                        <a:rPr lang="es-CO" sz="1000" dirty="0" err="1"/>
                        <a:t>int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1077634">
                <a:tc>
                  <a:txBody>
                    <a:bodyPr/>
                    <a:lstStyle/>
                    <a:p>
                      <a:r>
                        <a:rPr lang="es-CO" sz="1000" dirty="0"/>
                        <a:t>+ Personaje(...)</a:t>
                      </a:r>
                    </a:p>
                    <a:p>
                      <a:r>
                        <a:rPr lang="es-CO" sz="1000" dirty="0"/>
                        <a:t>+ Personaje(</a:t>
                      </a:r>
                      <a:r>
                        <a:rPr lang="es-CO" sz="1000" dirty="0" err="1"/>
                        <a:t>const</a:t>
                      </a:r>
                      <a:r>
                        <a:rPr lang="es-CO" sz="1000" dirty="0"/>
                        <a:t> Personaje&amp;)</a:t>
                      </a:r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operator</a:t>
                      </a:r>
                      <a:r>
                        <a:rPr lang="es-CO" sz="1000" dirty="0"/>
                        <a:t>=(</a:t>
                      </a:r>
                      <a:r>
                        <a:rPr lang="es-CO" sz="1000" dirty="0" err="1"/>
                        <a:t>const</a:t>
                      </a:r>
                      <a:r>
                        <a:rPr lang="es-CO" sz="1000" dirty="0"/>
                        <a:t> Personaje&amp;)</a:t>
                      </a:r>
                    </a:p>
                    <a:p>
                      <a:r>
                        <a:rPr lang="es-CO" sz="1000" dirty="0"/>
                        <a:t>+ ~Personaje()</a:t>
                      </a:r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recibirDanio</a:t>
                      </a:r>
                      <a:r>
                        <a:rPr lang="es-CO" sz="1000" dirty="0"/>
                        <a:t>(</a:t>
                      </a:r>
                      <a:r>
                        <a:rPr lang="es-CO" sz="1000" dirty="0" err="1"/>
                        <a:t>int</a:t>
                      </a:r>
                      <a:r>
                        <a:rPr lang="es-CO" sz="1000" dirty="0"/>
                        <a:t>): </a:t>
                      </a:r>
                      <a:r>
                        <a:rPr lang="es-CO" sz="1000" dirty="0" err="1"/>
                        <a:t>void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recuperarKi</a:t>
                      </a:r>
                      <a:r>
                        <a:rPr lang="es-CO" sz="1000" dirty="0"/>
                        <a:t>(</a:t>
                      </a:r>
                      <a:r>
                        <a:rPr lang="es-CO" sz="1000" dirty="0" err="1"/>
                        <a:t>int</a:t>
                      </a:r>
                      <a:r>
                        <a:rPr lang="es-CO" sz="1000" dirty="0"/>
                        <a:t>): </a:t>
                      </a:r>
                      <a:r>
                        <a:rPr lang="es-CO" sz="1000" dirty="0" err="1"/>
                        <a:t>void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getNombre</a:t>
                      </a:r>
                      <a:r>
                        <a:rPr lang="es-CO" sz="1000" dirty="0"/>
                        <a:t>(): </a:t>
                      </a:r>
                      <a:r>
                        <a:rPr lang="es-CO" sz="1000" dirty="0" err="1"/>
                        <a:t>const</a:t>
                      </a:r>
                      <a:r>
                        <a:rPr lang="es-CO" sz="1000" dirty="0"/>
                        <a:t> </a:t>
                      </a:r>
                      <a:r>
                        <a:rPr lang="es-CO" sz="1000" dirty="0" err="1"/>
                        <a:t>char</a:t>
                      </a:r>
                      <a:r>
                        <a:rPr lang="es-CO" sz="1000" dirty="0"/>
                        <a:t>*</a:t>
                      </a:r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getVida</a:t>
                      </a:r>
                      <a:r>
                        <a:rPr lang="es-CO" sz="1000" dirty="0"/>
                        <a:t>(): </a:t>
                      </a:r>
                      <a:r>
                        <a:rPr lang="es-CO" sz="1000" dirty="0" err="1"/>
                        <a:t>int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getKi</a:t>
                      </a:r>
                      <a:r>
                        <a:rPr lang="es-CO" sz="1000" dirty="0"/>
                        <a:t>(): </a:t>
                      </a:r>
                      <a:r>
                        <a:rPr lang="es-CO" sz="1000" dirty="0" err="1"/>
                        <a:t>int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getVidaMax</a:t>
                      </a:r>
                      <a:r>
                        <a:rPr lang="es-CO" sz="1000" dirty="0"/>
                        <a:t>(): </a:t>
                      </a:r>
                      <a:r>
                        <a:rPr lang="es-CO" sz="1000" dirty="0" err="1"/>
                        <a:t>int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getKiMax</a:t>
                      </a:r>
                      <a:r>
                        <a:rPr lang="es-CO" sz="1000" dirty="0"/>
                        <a:t>(): </a:t>
                      </a:r>
                      <a:r>
                        <a:rPr lang="es-CO" sz="1000" dirty="0" err="1"/>
                        <a:t>int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getPosicionX</a:t>
                      </a:r>
                      <a:r>
                        <a:rPr lang="es-CO" sz="1000" dirty="0"/>
                        <a:t>(): </a:t>
                      </a:r>
                      <a:r>
                        <a:rPr lang="es-CO" sz="1000" dirty="0" err="1"/>
                        <a:t>int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getVelocidadX</a:t>
                      </a:r>
                      <a:r>
                        <a:rPr lang="es-CO" sz="1000" dirty="0"/>
                        <a:t>(): </a:t>
                      </a:r>
                      <a:r>
                        <a:rPr lang="es-CO" sz="1000" dirty="0" err="1"/>
                        <a:t>int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getDanoBase</a:t>
                      </a:r>
                      <a:r>
                        <a:rPr lang="es-CO" sz="1000" dirty="0"/>
                        <a:t>(): </a:t>
                      </a:r>
                      <a:r>
                        <a:rPr lang="es-CO" sz="1000" dirty="0" err="1"/>
                        <a:t>int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getPosicionY</a:t>
                      </a:r>
                      <a:r>
                        <a:rPr lang="es-CO" sz="1000" dirty="0"/>
                        <a:t>(): </a:t>
                      </a:r>
                      <a:r>
                        <a:rPr lang="es-CO" sz="1000" dirty="0" err="1"/>
                        <a:t>float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getEstado</a:t>
                      </a:r>
                      <a:r>
                        <a:rPr lang="es-CO" sz="1000" dirty="0"/>
                        <a:t>(): </a:t>
                      </a:r>
                      <a:r>
                        <a:rPr lang="es-CO" sz="1000" dirty="0" err="1"/>
                        <a:t>EstadoPersonaje</a:t>
                      </a:r>
                      <a:r>
                        <a:rPr lang="es-CO" sz="1000" dirty="0"/>
                        <a:t> </a:t>
                      </a:r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reiniciarStats</a:t>
                      </a:r>
                      <a:r>
                        <a:rPr lang="es-CO" sz="1000" dirty="0"/>
                        <a:t>(): </a:t>
                      </a:r>
                      <a:r>
                        <a:rPr lang="es-CO" sz="1000" dirty="0" err="1"/>
                        <a:t>void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setPosicionX</a:t>
                      </a:r>
                      <a:r>
                        <a:rPr lang="es-CO" sz="1000" dirty="0"/>
                        <a:t>(</a:t>
                      </a:r>
                      <a:r>
                        <a:rPr lang="es-CO" sz="1000" dirty="0" err="1"/>
                        <a:t>int</a:t>
                      </a:r>
                      <a:r>
                        <a:rPr lang="es-CO" sz="1000" dirty="0"/>
                        <a:t>): </a:t>
                      </a:r>
                      <a:r>
                        <a:rPr lang="es-CO" sz="1000" dirty="0" err="1"/>
                        <a:t>void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setPosicionY</a:t>
                      </a:r>
                      <a:r>
                        <a:rPr lang="es-CO" sz="1000" dirty="0"/>
                        <a:t>(</a:t>
                      </a:r>
                      <a:r>
                        <a:rPr lang="es-CO" sz="1000" dirty="0" err="1"/>
                        <a:t>int</a:t>
                      </a:r>
                      <a:r>
                        <a:rPr lang="es-CO" sz="1000" dirty="0"/>
                        <a:t>): </a:t>
                      </a:r>
                      <a:r>
                        <a:rPr lang="es-CO" sz="1000" dirty="0" err="1"/>
                        <a:t>void</a:t>
                      </a:r>
                      <a:r>
                        <a:rPr lang="es-CO" sz="1000" dirty="0"/>
                        <a:t> </a:t>
                      </a:r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moverIzquierda</a:t>
                      </a:r>
                      <a:r>
                        <a:rPr lang="es-CO" sz="1000" dirty="0"/>
                        <a:t>(): </a:t>
                      </a:r>
                      <a:r>
                        <a:rPr lang="es-CO" sz="1000" dirty="0" err="1"/>
                        <a:t>void</a:t>
                      </a:r>
                      <a:r>
                        <a:rPr lang="es-CO" sz="1000" dirty="0"/>
                        <a:t> </a:t>
                      </a:r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moverDerecha</a:t>
                      </a:r>
                      <a:r>
                        <a:rPr lang="es-CO" sz="1000" dirty="0"/>
                        <a:t>(): </a:t>
                      </a:r>
                      <a:r>
                        <a:rPr lang="es-CO" sz="1000" dirty="0" err="1"/>
                        <a:t>void</a:t>
                      </a:r>
                      <a:r>
                        <a:rPr lang="es-CO" sz="1000" dirty="0"/>
                        <a:t> </a:t>
                      </a:r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detenerMovimiento</a:t>
                      </a:r>
                      <a:r>
                        <a:rPr lang="es-CO" sz="1000" dirty="0"/>
                        <a:t>(): </a:t>
                      </a:r>
                      <a:r>
                        <a:rPr lang="es-CO" sz="1000" dirty="0" err="1"/>
                        <a:t>void</a:t>
                      </a:r>
                      <a:r>
                        <a:rPr lang="es-CO" sz="1000" dirty="0"/>
                        <a:t> </a:t>
                      </a:r>
                    </a:p>
                    <a:p>
                      <a:r>
                        <a:rPr lang="es-CO" sz="1000" dirty="0"/>
                        <a:t>+ saltar(): </a:t>
                      </a:r>
                      <a:r>
                        <a:rPr lang="es-CO" sz="1000" dirty="0" err="1"/>
                        <a:t>void</a:t>
                      </a:r>
                      <a:r>
                        <a:rPr lang="es-CO" sz="1000" dirty="0"/>
                        <a:t> </a:t>
                      </a:r>
                    </a:p>
                    <a:p>
                      <a:r>
                        <a:rPr lang="es-CO" sz="1000" dirty="0"/>
                        <a:t>+ atacar(): </a:t>
                      </a:r>
                      <a:r>
                        <a:rPr lang="es-CO" sz="1000" dirty="0" err="1"/>
                        <a:t>void</a:t>
                      </a:r>
                      <a:r>
                        <a:rPr lang="es-CO" sz="1000" dirty="0"/>
                        <a:t> </a:t>
                      </a:r>
                    </a:p>
                    <a:p>
                      <a:r>
                        <a:rPr lang="es-CO" sz="1000" dirty="0"/>
                        <a:t>+ defender(): </a:t>
                      </a:r>
                      <a:r>
                        <a:rPr lang="es-CO" sz="1000" dirty="0" err="1"/>
                        <a:t>void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usarEspecial</a:t>
                      </a:r>
                      <a:r>
                        <a:rPr lang="es-CO" sz="1000" dirty="0"/>
                        <a:t>(Personaje*): </a:t>
                      </a:r>
                      <a:r>
                        <a:rPr lang="es-CO" sz="1000" dirty="0" err="1"/>
                        <a:t>void</a:t>
                      </a:r>
                      <a:r>
                        <a:rPr lang="es-CO" sz="1000" dirty="0"/>
                        <a:t> = 0</a:t>
                      </a:r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update</a:t>
                      </a:r>
                      <a:r>
                        <a:rPr lang="es-CO" sz="1000" dirty="0"/>
                        <a:t>(): </a:t>
                      </a:r>
                      <a:r>
                        <a:rPr lang="es-CO" sz="1000" dirty="0" err="1"/>
                        <a:t>void</a:t>
                      </a:r>
                      <a:r>
                        <a:rPr lang="es-CO" sz="1000" dirty="0"/>
                        <a:t>     </a:t>
                      </a:r>
                    </a:p>
                    <a:p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cambiarEstado</a:t>
                      </a:r>
                      <a:r>
                        <a:rPr lang="es-CO" sz="1000" dirty="0"/>
                        <a:t>(</a:t>
                      </a:r>
                      <a:r>
                        <a:rPr lang="es-CO" sz="1000" dirty="0" err="1"/>
                        <a:t>EstadoPersonaje,int</a:t>
                      </a:r>
                      <a:r>
                        <a:rPr lang="es-CO" sz="1000" dirty="0"/>
                        <a:t>): </a:t>
                      </a:r>
                      <a:r>
                        <a:rPr lang="es-CO" sz="1000" dirty="0" err="1"/>
                        <a:t>void</a:t>
                      </a:r>
                      <a:endParaRPr lang="es-CO" sz="1000" dirty="0"/>
                    </a:p>
                    <a:p>
                      <a:r>
                        <a:rPr lang="es-CO" sz="1000" dirty="0"/>
                        <a:t>+ clone(): Personaje* = 0 </a:t>
                      </a:r>
                      <a:endParaRPr lang="es-E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E6A1E950-50A8-7911-2D94-D3D486D70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58849"/>
              </p:ext>
            </p:extLst>
          </p:nvPr>
        </p:nvGraphicFramePr>
        <p:xfrm>
          <a:off x="12173874" y="947819"/>
          <a:ext cx="1632596" cy="118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596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 err="1"/>
                        <a:t>Goku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000" dirty="0"/>
                        <a:t>+</a:t>
                      </a:r>
                      <a:r>
                        <a:rPr lang="es-CO" sz="1000" dirty="0" err="1"/>
                        <a:t>Goku</a:t>
                      </a:r>
                      <a:r>
                        <a:rPr lang="es-CO" sz="1000" dirty="0"/>
                        <a:t>()</a:t>
                      </a:r>
                    </a:p>
                    <a:p>
                      <a:r>
                        <a:rPr lang="es-CO" sz="1000" dirty="0"/>
                        <a:t>+ clone(): Personaje*</a:t>
                      </a:r>
                      <a:br>
                        <a:rPr lang="es-CO" sz="1000" dirty="0"/>
                      </a:br>
                      <a:r>
                        <a:rPr lang="es-CO" sz="1000" dirty="0"/>
                        <a:t>+ </a:t>
                      </a:r>
                      <a:r>
                        <a:rPr lang="es-CO" sz="1000" dirty="0" err="1"/>
                        <a:t>usarEspecial</a:t>
                      </a:r>
                      <a:r>
                        <a:rPr lang="es-CO" sz="1000" dirty="0"/>
                        <a:t>(objetivo: Personaje*): </a:t>
                      </a:r>
                      <a:r>
                        <a:rPr lang="es-CO" sz="1000" dirty="0" err="1"/>
                        <a:t>void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B6A61761-D59A-8DFC-CDAC-66E2817EC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8366076"/>
              </p:ext>
            </p:extLst>
          </p:nvPr>
        </p:nvGraphicFramePr>
        <p:xfrm>
          <a:off x="10435615" y="2966971"/>
          <a:ext cx="1632596" cy="1212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596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Krilin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191514">
                <a:tc>
                  <a:txBody>
                    <a:bodyPr/>
                    <a:lstStyle/>
                    <a:p>
                      <a:endParaRPr lang="es-CO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100" dirty="0"/>
                        <a:t>+Krilin()</a:t>
                      </a:r>
                    </a:p>
                    <a:p>
                      <a:r>
                        <a:rPr lang="es-CO" sz="1100" dirty="0"/>
                        <a:t>+ clone(): Personaje*</a:t>
                      </a:r>
                      <a:br>
                        <a:rPr lang="es-CO" sz="1100" dirty="0"/>
                      </a:br>
                      <a:r>
                        <a:rPr lang="es-CO" sz="1100" dirty="0"/>
                        <a:t>+ </a:t>
                      </a:r>
                      <a:r>
                        <a:rPr lang="es-CO" sz="1100" dirty="0" err="1"/>
                        <a:t>usarEspecial</a:t>
                      </a:r>
                      <a:r>
                        <a:rPr lang="es-CO" sz="1100" dirty="0"/>
                        <a:t>(objetivo: Personaje*): </a:t>
                      </a:r>
                      <a:r>
                        <a:rPr lang="es-CO" sz="1100" dirty="0" err="1"/>
                        <a:t>void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7" name="Tabla 6">
            <a:extLst>
              <a:ext uri="{FF2B5EF4-FFF2-40B4-BE49-F238E27FC236}">
                <a16:creationId xmlns:a16="http://schemas.microsoft.com/office/drawing/2014/main" id="{361B15A9-0214-1821-F9B5-12FB34A0F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644744"/>
              </p:ext>
            </p:extLst>
          </p:nvPr>
        </p:nvGraphicFramePr>
        <p:xfrm>
          <a:off x="10435616" y="4408107"/>
          <a:ext cx="1632596" cy="1212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596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Yamcha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191514">
                <a:tc>
                  <a:txBody>
                    <a:bodyPr/>
                    <a:lstStyle/>
                    <a:p>
                      <a:endParaRPr lang="es-CO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100" dirty="0" err="1"/>
                        <a:t>Yamcha</a:t>
                      </a:r>
                      <a:r>
                        <a:rPr lang="es-CO" sz="1100" dirty="0"/>
                        <a:t>()</a:t>
                      </a:r>
                    </a:p>
                    <a:p>
                      <a:r>
                        <a:rPr lang="es-CO" sz="1100" dirty="0"/>
                        <a:t>+ clone(): Personaje*</a:t>
                      </a:r>
                      <a:br>
                        <a:rPr lang="es-CO" sz="1100" dirty="0"/>
                      </a:br>
                      <a:r>
                        <a:rPr lang="es-CO" sz="1100" dirty="0"/>
                        <a:t>+ </a:t>
                      </a:r>
                      <a:r>
                        <a:rPr lang="es-CO" sz="1100" dirty="0" err="1"/>
                        <a:t>usarEspecial</a:t>
                      </a:r>
                      <a:r>
                        <a:rPr lang="es-CO" sz="1100" dirty="0"/>
                        <a:t>(objetivo: Personaje*): </a:t>
                      </a:r>
                      <a:r>
                        <a:rPr lang="es-CO" sz="1100" dirty="0" err="1"/>
                        <a:t>void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157E0AE6-2E40-CAF0-E2C6-43CAD8762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011069"/>
              </p:ext>
            </p:extLst>
          </p:nvPr>
        </p:nvGraphicFramePr>
        <p:xfrm>
          <a:off x="12173876" y="6323367"/>
          <a:ext cx="1632595" cy="1212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595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Jackie Chun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191514">
                <a:tc>
                  <a:txBody>
                    <a:bodyPr/>
                    <a:lstStyle/>
                    <a:p>
                      <a:endParaRPr lang="es-CO" sz="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100" dirty="0"/>
                        <a:t>+Jackie Chun()</a:t>
                      </a:r>
                    </a:p>
                    <a:p>
                      <a:r>
                        <a:rPr lang="es-CO" sz="1100" dirty="0"/>
                        <a:t>+ clone(): Personaje*</a:t>
                      </a:r>
                      <a:br>
                        <a:rPr lang="es-CO" sz="1100" dirty="0"/>
                      </a:br>
                      <a:r>
                        <a:rPr lang="es-CO" sz="1100" dirty="0"/>
                        <a:t>+ </a:t>
                      </a:r>
                      <a:r>
                        <a:rPr lang="es-CO" sz="1100" dirty="0" err="1"/>
                        <a:t>usarEspecial</a:t>
                      </a:r>
                      <a:r>
                        <a:rPr lang="es-CO" sz="1100" dirty="0"/>
                        <a:t>(objetivo: Personaje*): </a:t>
                      </a:r>
                      <a:r>
                        <a:rPr lang="es-CO" sz="1100" dirty="0" err="1"/>
                        <a:t>void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9" name="Tabla 8">
            <a:extLst>
              <a:ext uri="{FF2B5EF4-FFF2-40B4-BE49-F238E27FC236}">
                <a16:creationId xmlns:a16="http://schemas.microsoft.com/office/drawing/2014/main" id="{645123CA-3084-1AFF-1EE9-E1E90D1B13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421955"/>
              </p:ext>
            </p:extLst>
          </p:nvPr>
        </p:nvGraphicFramePr>
        <p:xfrm>
          <a:off x="12173877" y="4981494"/>
          <a:ext cx="1632595" cy="1212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595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Ranfan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191514">
                <a:tc>
                  <a:txBody>
                    <a:bodyPr/>
                    <a:lstStyle/>
                    <a:p>
                      <a:endParaRPr lang="es-CO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100" dirty="0" err="1"/>
                        <a:t>Ranfan</a:t>
                      </a:r>
                      <a:r>
                        <a:rPr lang="es-CO" sz="1100" dirty="0"/>
                        <a:t>()</a:t>
                      </a:r>
                    </a:p>
                    <a:p>
                      <a:r>
                        <a:rPr lang="es-CO" sz="1100" dirty="0"/>
                        <a:t>+ clone(): Personaje*</a:t>
                      </a:r>
                      <a:br>
                        <a:rPr lang="es-CO" sz="1100" dirty="0"/>
                      </a:br>
                      <a:r>
                        <a:rPr lang="es-CO" sz="1100" dirty="0"/>
                        <a:t>+ </a:t>
                      </a:r>
                      <a:r>
                        <a:rPr lang="es-CO" sz="1100" dirty="0" err="1"/>
                        <a:t>usarEspecial</a:t>
                      </a:r>
                      <a:r>
                        <a:rPr lang="es-CO" sz="1100" dirty="0"/>
                        <a:t>(objetivo: Personaje*): </a:t>
                      </a:r>
                      <a:r>
                        <a:rPr lang="es-CO" sz="1100" dirty="0" err="1"/>
                        <a:t>void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10" name="Tabla 9">
            <a:extLst>
              <a:ext uri="{FF2B5EF4-FFF2-40B4-BE49-F238E27FC236}">
                <a16:creationId xmlns:a16="http://schemas.microsoft.com/office/drawing/2014/main" id="{10826277-6365-E36B-5003-3573575B82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9590612"/>
              </p:ext>
            </p:extLst>
          </p:nvPr>
        </p:nvGraphicFramePr>
        <p:xfrm>
          <a:off x="12173875" y="3623069"/>
          <a:ext cx="1632596" cy="1212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596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Bacterian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191514">
                <a:tc>
                  <a:txBody>
                    <a:bodyPr/>
                    <a:lstStyle/>
                    <a:p>
                      <a:endParaRPr lang="es-CO" sz="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100" dirty="0"/>
                        <a:t>+</a:t>
                      </a:r>
                      <a:r>
                        <a:rPr lang="es-CO" sz="1100" dirty="0" err="1"/>
                        <a:t>Bacterian</a:t>
                      </a:r>
                      <a:r>
                        <a:rPr lang="es-CO" sz="1100" dirty="0"/>
                        <a:t>()</a:t>
                      </a:r>
                    </a:p>
                    <a:p>
                      <a:r>
                        <a:rPr lang="es-CO" sz="1100" dirty="0"/>
                        <a:t>+ clone(): Personaje*</a:t>
                      </a:r>
                      <a:br>
                        <a:rPr lang="es-CO" sz="1100" dirty="0"/>
                      </a:br>
                      <a:r>
                        <a:rPr lang="es-CO" sz="1100" dirty="0"/>
                        <a:t>+ </a:t>
                      </a:r>
                      <a:r>
                        <a:rPr lang="es-CO" sz="1100" dirty="0" err="1"/>
                        <a:t>usarEspecial</a:t>
                      </a:r>
                      <a:r>
                        <a:rPr lang="es-CO" sz="1100" dirty="0"/>
                        <a:t>(objetivo: Personaje*): </a:t>
                      </a:r>
                      <a:r>
                        <a:rPr lang="es-CO" sz="1100" dirty="0" err="1"/>
                        <a:t>void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97C98528-4D74-C755-4FC3-E0F3BE4981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154378"/>
              </p:ext>
            </p:extLst>
          </p:nvPr>
        </p:nvGraphicFramePr>
        <p:xfrm>
          <a:off x="12173875" y="2264644"/>
          <a:ext cx="1632596" cy="12125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596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 err="1"/>
                        <a:t>Nam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191514">
                <a:tc>
                  <a:txBody>
                    <a:bodyPr/>
                    <a:lstStyle/>
                    <a:p>
                      <a:endParaRPr lang="es-CO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100" dirty="0"/>
                        <a:t>+</a:t>
                      </a:r>
                      <a:r>
                        <a:rPr lang="es-CO" sz="1100" dirty="0" err="1"/>
                        <a:t>Nam</a:t>
                      </a:r>
                      <a:r>
                        <a:rPr lang="es-CO" sz="1100" dirty="0"/>
                        <a:t>()</a:t>
                      </a:r>
                    </a:p>
                    <a:p>
                      <a:r>
                        <a:rPr lang="es-CO" sz="1100" dirty="0"/>
                        <a:t>+clone(): Personaje*</a:t>
                      </a:r>
                      <a:br>
                        <a:rPr lang="es-CO" sz="1100" dirty="0"/>
                      </a:br>
                      <a:r>
                        <a:rPr lang="es-CO" sz="1100" dirty="0"/>
                        <a:t>+ </a:t>
                      </a:r>
                      <a:r>
                        <a:rPr lang="es-CO" sz="1100" dirty="0" err="1"/>
                        <a:t>usarEspecial</a:t>
                      </a:r>
                      <a:r>
                        <a:rPr lang="es-CO" sz="1100" dirty="0"/>
                        <a:t>(objetivo: Personaje*): </a:t>
                      </a:r>
                      <a:r>
                        <a:rPr lang="es-CO" sz="1100" dirty="0" err="1"/>
                        <a:t>void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614950BD-3B74-654B-5666-D45BF4E0D0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491749"/>
              </p:ext>
            </p:extLst>
          </p:nvPr>
        </p:nvGraphicFramePr>
        <p:xfrm>
          <a:off x="10433837" y="5857578"/>
          <a:ext cx="1634374" cy="1173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4374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100" dirty="0"/>
                        <a:t>Giran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s-CO" sz="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1100" dirty="0"/>
                        <a:t>+Giran()</a:t>
                      </a:r>
                    </a:p>
                    <a:p>
                      <a:r>
                        <a:rPr lang="es-CO" sz="1100" dirty="0"/>
                        <a:t>+ clone(): Personaje*</a:t>
                      </a:r>
                      <a:br>
                        <a:rPr lang="es-CO" sz="1100" dirty="0"/>
                      </a:br>
                      <a:r>
                        <a:rPr lang="es-CO" sz="1100" dirty="0"/>
                        <a:t>+ </a:t>
                      </a:r>
                      <a:r>
                        <a:rPr lang="es-CO" sz="1100" dirty="0" err="1"/>
                        <a:t>usarEspecial</a:t>
                      </a:r>
                      <a:r>
                        <a:rPr lang="es-CO" sz="1100" dirty="0"/>
                        <a:t>(objetivo: Personaje*): </a:t>
                      </a:r>
                      <a:r>
                        <a:rPr lang="es-CO" sz="1100" dirty="0" err="1"/>
                        <a:t>void</a:t>
                      </a:r>
                      <a:endParaRPr lang="es-CO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9DCE355-A135-4A26-817E-3D45D6F6AD98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10235905" y="2870941"/>
            <a:ext cx="193797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D3DDF7B2-DAE7-D4C6-4A95-9C9855C10EF8}"/>
              </a:ext>
            </a:extLst>
          </p:cNvPr>
          <p:cNvCxnSpPr>
            <a:cxnSpLocks/>
          </p:cNvCxnSpPr>
          <p:nvPr/>
        </p:nvCxnSpPr>
        <p:spPr>
          <a:xfrm flipH="1">
            <a:off x="10210871" y="3618813"/>
            <a:ext cx="222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5AFB5433-1D20-F7DA-3A08-3DFF65F8FBB4}"/>
              </a:ext>
            </a:extLst>
          </p:cNvPr>
          <p:cNvCxnSpPr>
            <a:cxnSpLocks/>
          </p:cNvCxnSpPr>
          <p:nvPr/>
        </p:nvCxnSpPr>
        <p:spPr>
          <a:xfrm flipH="1">
            <a:off x="10219918" y="5018492"/>
            <a:ext cx="222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4C14E0B9-EF35-E463-0914-46641991F566}"/>
              </a:ext>
            </a:extLst>
          </p:cNvPr>
          <p:cNvCxnSpPr>
            <a:cxnSpLocks/>
          </p:cNvCxnSpPr>
          <p:nvPr/>
        </p:nvCxnSpPr>
        <p:spPr>
          <a:xfrm flipH="1">
            <a:off x="10210870" y="7144028"/>
            <a:ext cx="196300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53B82706-B446-FDC7-60E3-E61219CB34C0}"/>
              </a:ext>
            </a:extLst>
          </p:cNvPr>
          <p:cNvCxnSpPr>
            <a:cxnSpLocks/>
          </p:cNvCxnSpPr>
          <p:nvPr/>
        </p:nvCxnSpPr>
        <p:spPr>
          <a:xfrm flipH="1">
            <a:off x="10235906" y="4305879"/>
            <a:ext cx="19379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Tabla 25">
            <a:extLst>
              <a:ext uri="{FF2B5EF4-FFF2-40B4-BE49-F238E27FC236}">
                <a16:creationId xmlns:a16="http://schemas.microsoft.com/office/drawing/2014/main" id="{7CB12419-4CC3-3488-2282-329354F61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4444"/>
              </p:ext>
            </p:extLst>
          </p:nvPr>
        </p:nvGraphicFramePr>
        <p:xfrm>
          <a:off x="7537752" y="9488998"/>
          <a:ext cx="2797370" cy="3794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7370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Torneo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ES" sz="1050" dirty="0"/>
                        <a:t>- _jugador: Personaje*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050" dirty="0"/>
                        <a:t>- participantes: vector&lt;Personaje*&gt;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050" dirty="0"/>
                        <a:t>- ganadores: vector&lt;Personaje*&gt;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050" dirty="0"/>
                        <a:t>- duelos: vector&lt;</a:t>
                      </a:r>
                      <a:r>
                        <a:rPr lang="es-ES" sz="1050" dirty="0" err="1"/>
                        <a:t>pair</a:t>
                      </a:r>
                      <a:r>
                        <a:rPr lang="es-ES" sz="1050" dirty="0"/>
                        <a:t>&lt;Personaje*,Personaje*&gt;&gt;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050" dirty="0"/>
                        <a:t>- </a:t>
                      </a:r>
                      <a:r>
                        <a:rPr lang="es-ES" sz="1050" dirty="0" err="1"/>
                        <a:t>rondaActual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int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ES" sz="1050" dirty="0"/>
                        <a:t>+ Torneo(jugador: Personaje*, </a:t>
                      </a:r>
                      <a:r>
                        <a:rPr lang="es-ES" sz="1050" dirty="0" err="1"/>
                        <a:t>listaParticipantes</a:t>
                      </a:r>
                      <a:r>
                        <a:rPr lang="es-ES" sz="1050" dirty="0"/>
                        <a:t>: vector&lt;Personaje*&gt;)</a:t>
                      </a:r>
                    </a:p>
                    <a:p>
                      <a:r>
                        <a:rPr lang="es-ES" sz="1050" dirty="0"/>
                        <a:t>+ iniciar():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hayMasDuelos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bool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registraGanador</a:t>
                      </a:r>
                      <a:r>
                        <a:rPr lang="es-ES" sz="1050" dirty="0"/>
                        <a:t>(ganador: Personaje*):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getCampeon</a:t>
                      </a:r>
                      <a:r>
                        <a:rPr lang="es-ES" sz="1050" dirty="0"/>
                        <a:t>(): Personaje*</a:t>
                      </a:r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getGanadores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const</a:t>
                      </a:r>
                      <a:r>
                        <a:rPr lang="es-ES" sz="1050" dirty="0"/>
                        <a:t> vector&lt;Personaje*&gt;&amp;</a:t>
                      </a:r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getNumeroRonda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int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getJugador</a:t>
                      </a:r>
                      <a:r>
                        <a:rPr lang="es-ES" sz="1050" dirty="0"/>
                        <a:t>(): Personaje*</a:t>
                      </a:r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getParticipantes</a:t>
                      </a:r>
                      <a:r>
                        <a:rPr lang="es-ES" sz="1050" dirty="0"/>
                        <a:t>(): vector&lt;Personaje*&gt;</a:t>
                      </a:r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obtenerDueloJugador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pair</a:t>
                      </a:r>
                      <a:r>
                        <a:rPr lang="es-ES" sz="1050" dirty="0"/>
                        <a:t>&lt;Personaje*,Personaje*&gt;</a:t>
                      </a:r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generarYObtenerDuelos</a:t>
                      </a:r>
                      <a:r>
                        <a:rPr lang="es-ES" sz="1050" dirty="0"/>
                        <a:t>(): vector&lt;</a:t>
                      </a:r>
                      <a:r>
                        <a:rPr lang="es-ES" sz="1050" dirty="0" err="1"/>
                        <a:t>pair</a:t>
                      </a:r>
                      <a:r>
                        <a:rPr lang="es-ES" sz="1050" dirty="0"/>
                        <a:t>&lt;Personaje*,Personaje*&gt;&gt;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32" name="Tabla 31">
            <a:extLst>
              <a:ext uri="{FF2B5EF4-FFF2-40B4-BE49-F238E27FC236}">
                <a16:creationId xmlns:a16="http://schemas.microsoft.com/office/drawing/2014/main" id="{1840EEA5-5601-7785-D704-70C2068025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711591"/>
              </p:ext>
            </p:extLst>
          </p:nvPr>
        </p:nvGraphicFramePr>
        <p:xfrm>
          <a:off x="10522123" y="1296802"/>
          <a:ext cx="1457803" cy="1447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57803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269680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EstadoPersonaje</a:t>
                      </a:r>
                      <a:r>
                        <a:rPr lang="es-CO" sz="1000" dirty="0"/>
                        <a:t> (</a:t>
                      </a:r>
                      <a:r>
                        <a:rPr lang="es-CO" sz="1000" dirty="0" err="1"/>
                        <a:t>enum</a:t>
                      </a:r>
                      <a:r>
                        <a:rPr lang="es-CO" sz="10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CO" sz="900" dirty="0"/>
                        <a:t>IDLE</a:t>
                      </a:r>
                    </a:p>
                    <a:p>
                      <a:r>
                        <a:rPr lang="es-CO" sz="900" dirty="0"/>
                        <a:t>MOVIENDO</a:t>
                      </a:r>
                    </a:p>
                    <a:p>
                      <a:r>
                        <a:rPr lang="es-CO" sz="900" dirty="0"/>
                        <a:t>SALTANDO</a:t>
                      </a:r>
                    </a:p>
                    <a:p>
                      <a:r>
                        <a:rPr lang="es-CO" sz="900" dirty="0"/>
                        <a:t>ATACANDO</a:t>
                      </a:r>
                    </a:p>
                    <a:p>
                      <a:r>
                        <a:rPr lang="es-CO" sz="900" dirty="0"/>
                        <a:t>DEFENDIENDO</a:t>
                      </a:r>
                    </a:p>
                    <a:p>
                      <a:r>
                        <a:rPr lang="es-CO" sz="900" dirty="0"/>
                        <a:t>USANDO_ESPECIAL</a:t>
                      </a:r>
                    </a:p>
                    <a:p>
                      <a:r>
                        <a:rPr lang="es-CO" sz="900" dirty="0"/>
                        <a:t>ATURDIDO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F73CFA71-B746-D8E2-D0F4-94E26E26488D}"/>
              </a:ext>
            </a:extLst>
          </p:cNvPr>
          <p:cNvCxnSpPr>
            <a:cxnSpLocks/>
          </p:cNvCxnSpPr>
          <p:nvPr/>
        </p:nvCxnSpPr>
        <p:spPr>
          <a:xfrm flipV="1">
            <a:off x="10210869" y="2130323"/>
            <a:ext cx="374670" cy="6217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5" name="Tabla 44">
            <a:extLst>
              <a:ext uri="{FF2B5EF4-FFF2-40B4-BE49-F238E27FC236}">
                <a16:creationId xmlns:a16="http://schemas.microsoft.com/office/drawing/2014/main" id="{DCC720A2-6E42-36A5-8A9C-E1F4FDEEBC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70945"/>
              </p:ext>
            </p:extLst>
          </p:nvPr>
        </p:nvGraphicFramePr>
        <p:xfrm>
          <a:off x="2809030" y="181063"/>
          <a:ext cx="2797370" cy="29946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7370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217295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/>
                        <a:t>Duelo1v1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760532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ES" sz="1050" dirty="0"/>
                        <a:t>- _jugador: Personaje*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050" dirty="0"/>
                        <a:t>- _oponente: Personaje*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050" dirty="0"/>
                        <a:t>- _</a:t>
                      </a:r>
                      <a:r>
                        <a:rPr lang="es-ES" sz="1050" dirty="0" err="1"/>
                        <a:t>jugadorYaGolpeó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bool</a:t>
                      </a:r>
                      <a:endParaRPr lang="es-ES" sz="105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050" dirty="0"/>
                        <a:t>- _</a:t>
                      </a:r>
                      <a:r>
                        <a:rPr lang="es-ES" sz="1050" dirty="0" err="1"/>
                        <a:t>oponenteYaGolpeó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bool</a:t>
                      </a:r>
                      <a:endParaRPr lang="es-ES" sz="105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050" dirty="0"/>
                        <a:t>- _</a:t>
                      </a:r>
                      <a:r>
                        <a:rPr lang="es-ES" sz="1050" dirty="0" err="1"/>
                        <a:t>tickIA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int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1439578">
                <a:tc>
                  <a:txBody>
                    <a:bodyPr/>
                    <a:lstStyle/>
                    <a:p>
                      <a:r>
                        <a:rPr lang="es-ES" sz="1050" dirty="0"/>
                        <a:t>+ Duelo1v1(jugador: Personaje*, oponente: Personaje*)</a:t>
                      </a:r>
                    </a:p>
                    <a:p>
                      <a:r>
                        <a:rPr lang="es-ES" sz="1050" dirty="0"/>
                        <a:t>+ ~Duelo1v1()</a:t>
                      </a:r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procesarIA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actualizarFrame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procesarMultiEntrada</a:t>
                      </a:r>
                      <a:r>
                        <a:rPr lang="es-ES" sz="1050" dirty="0"/>
                        <a:t>(teclas: </a:t>
                      </a:r>
                      <a:r>
                        <a:rPr lang="es-ES" sz="1050" dirty="0" err="1"/>
                        <a:t>QSet</a:t>
                      </a:r>
                      <a:r>
                        <a:rPr lang="es-ES" sz="1050" dirty="0"/>
                        <a:t>&lt;</a:t>
                      </a:r>
                      <a:r>
                        <a:rPr lang="es-ES" sz="1050" dirty="0" err="1"/>
                        <a:t>int</a:t>
                      </a:r>
                      <a:r>
                        <a:rPr lang="es-ES" sz="1050" dirty="0"/>
                        <a:t>&gt;):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getJugador</a:t>
                      </a:r>
                      <a:r>
                        <a:rPr lang="es-ES" sz="1050" dirty="0"/>
                        <a:t>(): Personaje*</a:t>
                      </a:r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getOponente</a:t>
                      </a:r>
                      <a:r>
                        <a:rPr lang="es-ES" sz="1050" dirty="0"/>
                        <a:t>(): Personaje*</a:t>
                      </a:r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haTerminado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bool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ganoJugador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bool</a:t>
                      </a:r>
                      <a:endParaRPr lang="es-E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35EAE24-48ED-D47D-1530-F0F051FD7241}"/>
              </a:ext>
            </a:extLst>
          </p:cNvPr>
          <p:cNvCxnSpPr>
            <a:cxnSpLocks/>
          </p:cNvCxnSpPr>
          <p:nvPr/>
        </p:nvCxnSpPr>
        <p:spPr>
          <a:xfrm flipH="1">
            <a:off x="10210870" y="6444318"/>
            <a:ext cx="222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627B82AA-E2B7-9D66-6285-6B29C11B8E8C}"/>
              </a:ext>
            </a:extLst>
          </p:cNvPr>
          <p:cNvCxnSpPr>
            <a:cxnSpLocks/>
          </p:cNvCxnSpPr>
          <p:nvPr/>
        </p:nvCxnSpPr>
        <p:spPr>
          <a:xfrm flipH="1">
            <a:off x="10194272" y="5731238"/>
            <a:ext cx="19796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07B26FCD-4BE7-9094-0E95-4E7A7F8045BE}"/>
              </a:ext>
            </a:extLst>
          </p:cNvPr>
          <p:cNvCxnSpPr>
            <a:cxnSpLocks/>
          </p:cNvCxnSpPr>
          <p:nvPr/>
        </p:nvCxnSpPr>
        <p:spPr>
          <a:xfrm flipH="1">
            <a:off x="10210870" y="1159024"/>
            <a:ext cx="193796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Tabla 35">
            <a:extLst>
              <a:ext uri="{FF2B5EF4-FFF2-40B4-BE49-F238E27FC236}">
                <a16:creationId xmlns:a16="http://schemas.microsoft.com/office/drawing/2014/main" id="{0F402891-5221-E2B0-A15E-5E44ED7DC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639524"/>
              </p:ext>
            </p:extLst>
          </p:nvPr>
        </p:nvGraphicFramePr>
        <p:xfrm>
          <a:off x="6076391" y="676120"/>
          <a:ext cx="1327291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27291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201705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&lt;&lt;</a:t>
                      </a:r>
                      <a:r>
                        <a:rPr lang="es-ES" sz="1000" dirty="0" err="1"/>
                        <a:t>utility</a:t>
                      </a:r>
                      <a:r>
                        <a:rPr lang="es-ES" sz="1000" dirty="0"/>
                        <a:t>&gt;&gt; IA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510413">
                <a:tc>
                  <a:txBody>
                    <a:bodyPr/>
                    <a:lstStyle/>
                    <a:p>
                      <a:r>
                        <a:rPr lang="es-ES" sz="1000" dirty="0"/>
                        <a:t>+ </a:t>
                      </a:r>
                      <a:r>
                        <a:rPr lang="es-ES" sz="1000" dirty="0" err="1"/>
                        <a:t>ejecutarIA</a:t>
                      </a:r>
                      <a:r>
                        <a:rPr lang="es-ES" sz="1000" dirty="0"/>
                        <a:t>(</a:t>
                      </a:r>
                      <a:r>
                        <a:rPr lang="es-ES" sz="1000" dirty="0" err="1"/>
                        <a:t>cpu</a:t>
                      </a:r>
                      <a:r>
                        <a:rPr lang="es-ES" sz="1000" dirty="0"/>
                        <a:t>: Personaje*, jugador: Personaje*): </a:t>
                      </a:r>
                      <a:r>
                        <a:rPr lang="es-ES" sz="1000" dirty="0" err="1"/>
                        <a:t>void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37" name="Tabla 36">
            <a:extLst>
              <a:ext uri="{FF2B5EF4-FFF2-40B4-BE49-F238E27FC236}">
                <a16:creationId xmlns:a16="http://schemas.microsoft.com/office/drawing/2014/main" id="{4DE92C8E-8825-FEA7-56B0-40DBBAC6E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449260"/>
              </p:ext>
            </p:extLst>
          </p:nvPr>
        </p:nvGraphicFramePr>
        <p:xfrm>
          <a:off x="6388757" y="1846130"/>
          <a:ext cx="875208" cy="1295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5208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232943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IAAccion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908311">
                <a:tc>
                  <a:txBody>
                    <a:bodyPr/>
                    <a:lstStyle/>
                    <a:p>
                      <a:r>
                        <a:rPr lang="es-CO" sz="900" dirty="0"/>
                        <a:t>Ninguna  </a:t>
                      </a:r>
                    </a:p>
                    <a:p>
                      <a:r>
                        <a:rPr lang="es-CO" sz="900" dirty="0" err="1"/>
                        <a:t>MoverIzq</a:t>
                      </a:r>
                      <a:r>
                        <a:rPr lang="es-CO" sz="900" dirty="0"/>
                        <a:t>  </a:t>
                      </a:r>
                    </a:p>
                    <a:p>
                      <a:r>
                        <a:rPr lang="es-CO" sz="900" dirty="0" err="1"/>
                        <a:t>MoverDer</a:t>
                      </a:r>
                      <a:r>
                        <a:rPr lang="es-CO" sz="900" dirty="0"/>
                        <a:t>  </a:t>
                      </a:r>
                    </a:p>
                    <a:p>
                      <a:r>
                        <a:rPr lang="es-CO" sz="900" dirty="0"/>
                        <a:t>Atacar  </a:t>
                      </a:r>
                    </a:p>
                    <a:p>
                      <a:r>
                        <a:rPr lang="es-CO" sz="900" dirty="0"/>
                        <a:t>Defender  </a:t>
                      </a:r>
                    </a:p>
                    <a:p>
                      <a:r>
                        <a:rPr lang="es-CO" sz="900" dirty="0"/>
                        <a:t>Saltar  </a:t>
                      </a:r>
                    </a:p>
                    <a:p>
                      <a:r>
                        <a:rPr lang="es-CO" sz="900" dirty="0"/>
                        <a:t>Especial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4B53F6D1-F2DD-9FBD-941D-6735C30C02FE}"/>
              </a:ext>
            </a:extLst>
          </p:cNvPr>
          <p:cNvCxnSpPr>
            <a:cxnSpLocks/>
          </p:cNvCxnSpPr>
          <p:nvPr/>
        </p:nvCxnSpPr>
        <p:spPr>
          <a:xfrm flipV="1">
            <a:off x="6740037" y="1502885"/>
            <a:ext cx="0" cy="30896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40" name="Tabla 39">
            <a:extLst>
              <a:ext uri="{FF2B5EF4-FFF2-40B4-BE49-F238E27FC236}">
                <a16:creationId xmlns:a16="http://schemas.microsoft.com/office/drawing/2014/main" id="{3830F26D-95D7-80FE-DAA2-2173314F70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806474"/>
              </p:ext>
            </p:extLst>
          </p:nvPr>
        </p:nvGraphicFramePr>
        <p:xfrm>
          <a:off x="287304" y="10580546"/>
          <a:ext cx="2797370" cy="33147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7370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191514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/>
                        <a:t>TorneoWidget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ui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Ui</a:t>
                      </a:r>
                      <a:r>
                        <a:rPr lang="es-CO" sz="1050" dirty="0"/>
                        <a:t>::</a:t>
                      </a:r>
                      <a:r>
                        <a:rPr lang="es-CO" sz="1050" dirty="0" err="1"/>
                        <a:t>TorneoWidget</a:t>
                      </a:r>
                      <a:r>
                        <a:rPr lang="es-CO" sz="1050" dirty="0"/>
                        <a:t>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torneo: Torneo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participantesOriginal</a:t>
                      </a:r>
                      <a:r>
                        <a:rPr lang="es-CO" sz="1050" dirty="0"/>
                        <a:t>: vector&lt;Personaje*&gt;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duelosActuales</a:t>
                      </a:r>
                      <a:r>
                        <a:rPr lang="es-CO" sz="1050" dirty="0"/>
                        <a:t>: vector&lt;</a:t>
                      </a:r>
                      <a:r>
                        <a:rPr lang="es-CO" sz="1050" dirty="0" err="1"/>
                        <a:t>pair</a:t>
                      </a:r>
                      <a:r>
                        <a:rPr lang="es-CO" sz="1050" dirty="0"/>
                        <a:t>&lt;Personaje*, Personaje*&gt;&gt;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indiceDuelo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size_t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TorneoWidget</a:t>
                      </a:r>
                      <a:r>
                        <a:rPr lang="es-ES" sz="1050" dirty="0"/>
                        <a:t>(jugador: Personaje*, oponentes: vector&lt;Personaje*&gt;, </a:t>
                      </a:r>
                      <a:r>
                        <a:rPr lang="es-ES" sz="1050" dirty="0" err="1"/>
                        <a:t>parent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QWidget</a:t>
                      </a:r>
                      <a:r>
                        <a:rPr lang="es-ES" sz="1050" dirty="0"/>
                        <a:t>*)</a:t>
                      </a:r>
                    </a:p>
                    <a:p>
                      <a:r>
                        <a:rPr lang="es-ES" sz="1050" dirty="0"/>
                        <a:t>+ ~</a:t>
                      </a:r>
                      <a:r>
                        <a:rPr lang="es-ES" sz="1050" dirty="0" err="1"/>
                        <a:t>TorneoWidget</a:t>
                      </a:r>
                      <a:r>
                        <a:rPr lang="es-ES" sz="1050" dirty="0"/>
                        <a:t>()</a:t>
                      </a:r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onDuelosObtenidos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iniciarSiguienteDuelo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onCombateTerminado</a:t>
                      </a:r>
                      <a:r>
                        <a:rPr lang="es-ES" sz="1050" dirty="0"/>
                        <a:t>(</a:t>
                      </a:r>
                      <a:r>
                        <a:rPr lang="es-ES" sz="1050" dirty="0" err="1"/>
                        <a:t>ganoJugador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bool</a:t>
                      </a:r>
                      <a:r>
                        <a:rPr lang="es-ES" sz="1050" dirty="0"/>
                        <a:t>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on_btnSalir_clicked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on_btnIniciar_clicked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on_btnSalirTorneo_clicked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actualizarFase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86A6118F-858E-9DA7-F90B-21C219D20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1322208"/>
              </p:ext>
            </p:extLst>
          </p:nvPr>
        </p:nvGraphicFramePr>
        <p:xfrm>
          <a:off x="262851" y="3266778"/>
          <a:ext cx="2797370" cy="6355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7370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/>
                        <a:t>CombateWidget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ui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Ui</a:t>
                      </a:r>
                      <a:r>
                        <a:rPr lang="es-CO" sz="1050" dirty="0"/>
                        <a:t>::</a:t>
                      </a:r>
                      <a:r>
                        <a:rPr lang="es-CO" sz="1050" dirty="0" err="1"/>
                        <a:t>CombateWidget</a:t>
                      </a:r>
                      <a:r>
                        <a:rPr lang="es-CO" sz="1050" dirty="0"/>
                        <a:t>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_jugador: Personaje*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_oponente: Personaje*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duelo: Duelo1v1*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timer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QTimer</a:t>
                      </a:r>
                      <a:r>
                        <a:rPr lang="es-CO" sz="1050" dirty="0"/>
                        <a:t>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keysPressed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QSet</a:t>
                      </a:r>
                      <a:r>
                        <a:rPr lang="es-CO" sz="1050" dirty="0"/>
                        <a:t>&lt;</a:t>
                      </a:r>
                      <a:r>
                        <a:rPr lang="es-CO" sz="1050" dirty="0" err="1"/>
                        <a:t>int</a:t>
                      </a:r>
                      <a:r>
                        <a:rPr lang="es-CO" sz="1050" dirty="0"/>
                        <a:t>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modo: </a:t>
                      </a:r>
                      <a:r>
                        <a:rPr lang="es-CO" sz="1050" dirty="0" err="1"/>
                        <a:t>ModoCombate</a:t>
                      </a:r>
                      <a:endParaRPr lang="es-CO" sz="105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ownsCharacters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bool</a:t>
                      </a:r>
                      <a:endParaRPr lang="es-CO" sz="105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accionJugadorPrev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QString</a:t>
                      </a:r>
                      <a:endParaRPr lang="es-CO" sz="105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accionOponentePrev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QString</a:t>
                      </a:r>
                      <a:endParaRPr lang="es-CO" sz="105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animJugador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QMap</a:t>
                      </a:r>
                      <a:r>
                        <a:rPr lang="es-CO" sz="1050" dirty="0"/>
                        <a:t>&lt;</a:t>
                      </a:r>
                      <a:r>
                        <a:rPr lang="es-CO" sz="1050" dirty="0" err="1"/>
                        <a:t>QString</a:t>
                      </a:r>
                      <a:r>
                        <a:rPr lang="es-CO" sz="1050" dirty="0"/>
                        <a:t>, </a:t>
                      </a:r>
                      <a:r>
                        <a:rPr lang="es-CO" sz="1050" dirty="0" err="1"/>
                        <a:t>QVector</a:t>
                      </a:r>
                      <a:r>
                        <a:rPr lang="es-CO" sz="1050" dirty="0"/>
                        <a:t>&lt;</a:t>
                      </a:r>
                      <a:r>
                        <a:rPr lang="es-CO" sz="1050" dirty="0" err="1"/>
                        <a:t>QPixmap</a:t>
                      </a:r>
                      <a:r>
                        <a:rPr lang="es-CO" sz="1050" dirty="0"/>
                        <a:t>&gt;&gt;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animOponente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QMap</a:t>
                      </a:r>
                      <a:r>
                        <a:rPr lang="es-CO" sz="1050" dirty="0"/>
                        <a:t>&lt;</a:t>
                      </a:r>
                      <a:r>
                        <a:rPr lang="es-CO" sz="1050" dirty="0" err="1"/>
                        <a:t>QString</a:t>
                      </a:r>
                      <a:r>
                        <a:rPr lang="es-CO" sz="1050" dirty="0"/>
                        <a:t>, </a:t>
                      </a:r>
                      <a:r>
                        <a:rPr lang="es-CO" sz="1050" dirty="0" err="1"/>
                        <a:t>QVector</a:t>
                      </a:r>
                      <a:r>
                        <a:rPr lang="es-CO" sz="1050" dirty="0"/>
                        <a:t>&lt;</a:t>
                      </a:r>
                      <a:r>
                        <a:rPr lang="es-CO" sz="1050" dirty="0" err="1"/>
                        <a:t>QPixmap</a:t>
                      </a:r>
                      <a:r>
                        <a:rPr lang="es-CO" sz="1050" dirty="0"/>
                        <a:t>&gt;&gt;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accionJugador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QString</a:t>
                      </a:r>
                      <a:endParaRPr lang="es-CO" sz="105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accionOponente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QString</a:t>
                      </a:r>
                      <a:endParaRPr lang="es-CO" sz="105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jugadorMiraDerecha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bool</a:t>
                      </a:r>
                      <a:endParaRPr lang="es-CO" sz="105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oponenteMiraDerecha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bool</a:t>
                      </a:r>
                      <a:endParaRPr lang="es-CO" sz="105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frameJugador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int</a:t>
                      </a:r>
                      <a:endParaRPr lang="es-CO" sz="105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frameOponente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int</a:t>
                      </a:r>
                      <a:endParaRPr lang="es-CO" sz="105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cuentaFrames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int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651632">
                <a:tc>
                  <a:txBody>
                    <a:bodyPr/>
                    <a:lstStyle/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CombateWidget</a:t>
                      </a:r>
                      <a:r>
                        <a:rPr lang="es-ES" sz="1050" dirty="0"/>
                        <a:t>(jugador: Personaje*, oponente: Personaje*, </a:t>
                      </a:r>
                      <a:r>
                        <a:rPr lang="es-ES" sz="1050" dirty="0" err="1"/>
                        <a:t>parent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QWidget</a:t>
                      </a:r>
                      <a:r>
                        <a:rPr lang="es-ES" sz="1050" dirty="0"/>
                        <a:t>* = </a:t>
                      </a:r>
                      <a:r>
                        <a:rPr lang="es-ES" sz="1050" dirty="0" err="1"/>
                        <a:t>nullptr</a:t>
                      </a:r>
                      <a:r>
                        <a:rPr lang="es-ES" sz="1050" dirty="0"/>
                        <a:t>, modo_: </a:t>
                      </a:r>
                      <a:r>
                        <a:rPr lang="es-ES" sz="1050" dirty="0" err="1"/>
                        <a:t>ModoCombate</a:t>
                      </a:r>
                      <a:r>
                        <a:rPr lang="es-ES" sz="1050" dirty="0"/>
                        <a:t> = Duelo, </a:t>
                      </a:r>
                      <a:r>
                        <a:rPr lang="es-ES" sz="1050" dirty="0" err="1"/>
                        <a:t>ownsCharacters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bool</a:t>
                      </a:r>
                      <a:r>
                        <a:rPr lang="es-ES" sz="1050" dirty="0"/>
                        <a:t> = true)</a:t>
                      </a:r>
                    </a:p>
                    <a:p>
                      <a:r>
                        <a:rPr lang="es-ES" sz="1050" dirty="0"/>
                        <a:t>+ ~</a:t>
                      </a:r>
                      <a:r>
                        <a:rPr lang="es-ES" sz="1050" dirty="0" err="1"/>
                        <a:t>CombateWidget</a:t>
                      </a:r>
                      <a:r>
                        <a:rPr lang="es-ES" sz="1050" dirty="0"/>
                        <a:t>()</a:t>
                      </a:r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iniciarCombate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updateFrame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reiniciarCombate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mostrarResultado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on_btnRevancha_clicked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on_btnVolver_clicked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on_countDownWidget_finished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on_btnContinuar_clicked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combateTerminado</a:t>
                      </a:r>
                      <a:r>
                        <a:rPr lang="es-ES" sz="1050" dirty="0"/>
                        <a:t>(</a:t>
                      </a:r>
                      <a:r>
                        <a:rPr lang="es-ES" sz="1050" dirty="0" err="1"/>
                        <a:t>ganoJugador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bool</a:t>
                      </a:r>
                      <a:r>
                        <a:rPr lang="es-ES" sz="1050" dirty="0"/>
                        <a:t>) : </a:t>
                      </a:r>
                      <a:r>
                        <a:rPr lang="es-ES" sz="1050" dirty="0" err="1"/>
                        <a:t>signal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81A45EB1-BB7E-571A-915D-6EF38AE40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99256"/>
              </p:ext>
            </p:extLst>
          </p:nvPr>
        </p:nvGraphicFramePr>
        <p:xfrm>
          <a:off x="3978824" y="8566770"/>
          <a:ext cx="2797370" cy="35384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7370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315151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/>
                        <a:t>MainWindow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515701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ui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Ui</a:t>
                      </a:r>
                      <a:r>
                        <a:rPr lang="es-CO" sz="1050" dirty="0"/>
                        <a:t>::</a:t>
                      </a:r>
                      <a:r>
                        <a:rPr lang="es-CO" sz="1050" dirty="0" err="1"/>
                        <a:t>MainWindow</a:t>
                      </a:r>
                      <a:r>
                        <a:rPr lang="es-CO" sz="1050" dirty="0"/>
                        <a:t>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roster: </a:t>
                      </a:r>
                      <a:r>
                        <a:rPr lang="es-CO" sz="1050" dirty="0" err="1"/>
                        <a:t>std</a:t>
                      </a:r>
                      <a:r>
                        <a:rPr lang="es-CO" sz="1050" dirty="0"/>
                        <a:t>::vector&lt;Personaje*&gt;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selectedCell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QFrame</a:t>
                      </a:r>
                      <a:r>
                        <a:rPr lang="es-CO" sz="1050" dirty="0"/>
                        <a:t>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selectedCharacter</a:t>
                      </a:r>
                      <a:r>
                        <a:rPr lang="es-CO" sz="1050" dirty="0"/>
                        <a:t>: Personaje*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currentMode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SelectMode</a:t>
                      </a:r>
                      <a:endParaRPr lang="es-CO" sz="1050" dirty="0"/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firstPick</a:t>
                      </a:r>
                      <a:r>
                        <a:rPr lang="es-CO" sz="1050" dirty="0"/>
                        <a:t>: Personaje*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1518453">
                <a:tc>
                  <a:txBody>
                    <a:bodyPr/>
                    <a:lstStyle/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MainWindow</a:t>
                      </a:r>
                      <a:r>
                        <a:rPr lang="es-ES" sz="1050" dirty="0"/>
                        <a:t>(</a:t>
                      </a:r>
                      <a:r>
                        <a:rPr lang="es-ES" sz="1050" dirty="0" err="1"/>
                        <a:t>parent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QWidget</a:t>
                      </a:r>
                      <a:r>
                        <a:rPr lang="es-ES" sz="1050" dirty="0"/>
                        <a:t>* = </a:t>
                      </a:r>
                      <a:r>
                        <a:rPr lang="es-ES" sz="1050" dirty="0" err="1"/>
                        <a:t>nullptr</a:t>
                      </a:r>
                      <a:r>
                        <a:rPr lang="es-ES" sz="1050" dirty="0"/>
                        <a:t>)</a:t>
                      </a:r>
                    </a:p>
                    <a:p>
                      <a:r>
                        <a:rPr lang="es-ES" sz="1050" dirty="0"/>
                        <a:t>+ ~</a:t>
                      </a:r>
                      <a:r>
                        <a:rPr lang="es-ES" sz="1050" dirty="0" err="1"/>
                        <a:t>MainWindow</a:t>
                      </a:r>
                      <a:r>
                        <a:rPr lang="es-ES" sz="1050" dirty="0"/>
                        <a:t>()</a:t>
                      </a:r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eventFilter</a:t>
                      </a:r>
                      <a:r>
                        <a:rPr lang="es-ES" sz="1050" dirty="0"/>
                        <a:t>(</a:t>
                      </a:r>
                      <a:r>
                        <a:rPr lang="es-ES" sz="1050" dirty="0" err="1"/>
                        <a:t>watched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QObject</a:t>
                      </a:r>
                      <a:r>
                        <a:rPr lang="es-ES" sz="1050" dirty="0"/>
                        <a:t>*, </a:t>
                      </a:r>
                      <a:r>
                        <a:rPr lang="es-ES" sz="1050" dirty="0" err="1"/>
                        <a:t>event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QEvent</a:t>
                      </a:r>
                      <a:r>
                        <a:rPr lang="es-ES" sz="1050" dirty="0"/>
                        <a:t>*): </a:t>
                      </a:r>
                      <a:r>
                        <a:rPr lang="es-ES" sz="1050" dirty="0" err="1"/>
                        <a:t>bool</a:t>
                      </a:r>
                      <a:endParaRPr lang="es-ES" sz="1050" dirty="0"/>
                    </a:p>
                    <a:p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on_pushButtonDuelo_clicked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on_pushButtonTorneo_clicked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on_btnInicio_clicked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on_btnCancel_clicked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on_btnSalir_clicked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endParaRPr lang="es-ES" sz="1050" dirty="0"/>
                    </a:p>
                    <a:p>
                      <a:r>
                        <a:rPr lang="es-ES" sz="1050" dirty="0"/>
                        <a:t>- </a:t>
                      </a:r>
                      <a:r>
                        <a:rPr lang="es-ES" sz="1050" dirty="0" err="1"/>
                        <a:t>setupSelectionGallery</a:t>
                      </a:r>
                      <a:r>
                        <a:rPr lang="es-ES" sz="1050" dirty="0"/>
                        <a:t>():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- </a:t>
                      </a:r>
                      <a:r>
                        <a:rPr lang="es-ES" sz="1050" dirty="0" err="1"/>
                        <a:t>showStatsFor</a:t>
                      </a:r>
                      <a:r>
                        <a:rPr lang="es-ES" sz="1050" dirty="0"/>
                        <a:t>(p: Personaje*): </a:t>
                      </a:r>
                      <a:r>
                        <a:rPr lang="es-ES" sz="1050" dirty="0" err="1"/>
                        <a:t>void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43" name="Tabla 42">
            <a:extLst>
              <a:ext uri="{FF2B5EF4-FFF2-40B4-BE49-F238E27FC236}">
                <a16:creationId xmlns:a16="http://schemas.microsoft.com/office/drawing/2014/main" id="{EBAA685B-4A6A-3ED7-7F85-461E87935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186835"/>
              </p:ext>
            </p:extLst>
          </p:nvPr>
        </p:nvGraphicFramePr>
        <p:xfrm>
          <a:off x="4121851" y="6239830"/>
          <a:ext cx="2546179" cy="19205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46179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227802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/>
                        <a:t>CountDownWidget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413100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ES" sz="1050" dirty="0"/>
                        <a:t>- </a:t>
                      </a:r>
                      <a:r>
                        <a:rPr lang="es-ES" sz="1050" dirty="0" err="1"/>
                        <a:t>label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QLabel</a:t>
                      </a:r>
                      <a:r>
                        <a:rPr lang="es-ES" sz="1050" dirty="0"/>
                        <a:t>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050" dirty="0"/>
                        <a:t>- </a:t>
                      </a:r>
                      <a:r>
                        <a:rPr lang="es-ES" sz="1050" dirty="0" err="1"/>
                        <a:t>timer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QTimer</a:t>
                      </a:r>
                      <a:r>
                        <a:rPr lang="es-ES" sz="1050" dirty="0"/>
                        <a:t>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sz="1050" dirty="0"/>
                        <a:t>- contador: </a:t>
                      </a:r>
                      <a:r>
                        <a:rPr lang="es-ES" sz="1050" dirty="0" err="1"/>
                        <a:t>int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1097591">
                <a:tc>
                  <a:txBody>
                    <a:bodyPr/>
                    <a:lstStyle/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CountDownWidget</a:t>
                      </a:r>
                      <a:r>
                        <a:rPr lang="es-CO" sz="1050" dirty="0"/>
                        <a:t>(</a:t>
                      </a:r>
                      <a:r>
                        <a:rPr lang="es-CO" sz="1050" dirty="0" err="1"/>
                        <a:t>parent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QWidget</a:t>
                      </a:r>
                      <a:r>
                        <a:rPr lang="es-CO" sz="1050" dirty="0"/>
                        <a:t>* = </a:t>
                      </a:r>
                      <a:r>
                        <a:rPr lang="es-CO" sz="1050" dirty="0" err="1"/>
                        <a:t>nullptr</a:t>
                      </a:r>
                      <a:r>
                        <a:rPr lang="es-CO" sz="1050" dirty="0"/>
                        <a:t>)</a:t>
                      </a:r>
                    </a:p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start</a:t>
                      </a:r>
                      <a:r>
                        <a:rPr lang="es-CO" sz="1050" dirty="0"/>
                        <a:t>(): </a:t>
                      </a:r>
                      <a:r>
                        <a:rPr lang="es-CO" sz="1050" dirty="0" err="1"/>
                        <a:t>void</a:t>
                      </a:r>
                      <a:endParaRPr lang="es-CO" sz="1050" dirty="0"/>
                    </a:p>
                    <a:p>
                      <a:endParaRPr lang="es-CO" sz="1050" dirty="0"/>
                    </a:p>
                    <a:p>
                      <a:r>
                        <a:rPr lang="es-CO" sz="1050" dirty="0"/>
                        <a:t>+ </a:t>
                      </a:r>
                      <a:r>
                        <a:rPr lang="es-CO" sz="1050" dirty="0" err="1"/>
                        <a:t>finished</a:t>
                      </a:r>
                      <a:r>
                        <a:rPr lang="es-CO" sz="1050" dirty="0"/>
                        <a:t>() : </a:t>
                      </a:r>
                      <a:r>
                        <a:rPr lang="es-CO" sz="1050" dirty="0" err="1"/>
                        <a:t>signal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46" name="Tabla 45">
            <a:extLst>
              <a:ext uri="{FF2B5EF4-FFF2-40B4-BE49-F238E27FC236}">
                <a16:creationId xmlns:a16="http://schemas.microsoft.com/office/drawing/2014/main" id="{4D95BC9B-F607-4B77-7AD3-1ADB4FBF9C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434636"/>
              </p:ext>
            </p:extLst>
          </p:nvPr>
        </p:nvGraphicFramePr>
        <p:xfrm>
          <a:off x="3904620" y="3695843"/>
          <a:ext cx="2916093" cy="19550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16093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234972">
                <a:tc>
                  <a:txBody>
                    <a:bodyPr/>
                    <a:lstStyle/>
                    <a:p>
                      <a:pPr algn="ctr"/>
                      <a:r>
                        <a:rPr lang="es-ES" sz="1050" dirty="0" err="1"/>
                        <a:t>ResultadoWidget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487024"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labelResultado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QLabel</a:t>
                      </a:r>
                      <a:r>
                        <a:rPr lang="es-CO" sz="1050" dirty="0"/>
                        <a:t>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btnRevancha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QPushButton</a:t>
                      </a:r>
                      <a:r>
                        <a:rPr lang="es-CO" sz="1050" dirty="0"/>
                        <a:t>*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CO" sz="1050" dirty="0"/>
                        <a:t>- </a:t>
                      </a:r>
                      <a:r>
                        <a:rPr lang="es-CO" sz="1050" dirty="0" err="1"/>
                        <a:t>btnVolver</a:t>
                      </a:r>
                      <a:r>
                        <a:rPr lang="es-CO" sz="1050" dirty="0"/>
                        <a:t>: </a:t>
                      </a:r>
                      <a:r>
                        <a:rPr lang="es-CO" sz="1050" dirty="0" err="1"/>
                        <a:t>QPushButton</a:t>
                      </a:r>
                      <a:r>
                        <a:rPr lang="es-CO" sz="1050" dirty="0"/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8038883"/>
                  </a:ext>
                </a:extLst>
              </a:tr>
              <a:tr h="1132139">
                <a:tc>
                  <a:txBody>
                    <a:bodyPr/>
                    <a:lstStyle/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ResultadoWidget</a:t>
                      </a:r>
                      <a:r>
                        <a:rPr lang="es-ES" sz="1050" dirty="0"/>
                        <a:t>(</a:t>
                      </a:r>
                      <a:r>
                        <a:rPr lang="es-ES" sz="1050" dirty="0" err="1"/>
                        <a:t>parent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QWidget</a:t>
                      </a:r>
                      <a:r>
                        <a:rPr lang="es-ES" sz="1050" dirty="0"/>
                        <a:t>* = </a:t>
                      </a:r>
                      <a:r>
                        <a:rPr lang="es-ES" sz="1050" dirty="0" err="1"/>
                        <a:t>nullptr</a:t>
                      </a:r>
                      <a:r>
                        <a:rPr lang="es-ES" sz="1050" dirty="0"/>
                        <a:t>)</a:t>
                      </a:r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setResultado</a:t>
                      </a:r>
                      <a:r>
                        <a:rPr lang="es-ES" sz="1050" dirty="0"/>
                        <a:t>(</a:t>
                      </a:r>
                      <a:r>
                        <a:rPr lang="es-ES" sz="1050" dirty="0" err="1"/>
                        <a:t>nombreGanador</a:t>
                      </a:r>
                      <a:r>
                        <a:rPr lang="es-ES" sz="1050" dirty="0"/>
                        <a:t>: </a:t>
                      </a:r>
                      <a:r>
                        <a:rPr lang="es-ES" sz="1050" dirty="0" err="1"/>
                        <a:t>QString</a:t>
                      </a:r>
                      <a:r>
                        <a:rPr lang="es-ES" sz="1050" dirty="0"/>
                        <a:t>): </a:t>
                      </a:r>
                      <a:r>
                        <a:rPr lang="es-ES" sz="1050" dirty="0" err="1"/>
                        <a:t>void</a:t>
                      </a:r>
                      <a:endParaRPr lang="es-ES" sz="1050" dirty="0"/>
                    </a:p>
                    <a:p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revanchaClicked</a:t>
                      </a:r>
                      <a:r>
                        <a:rPr lang="es-ES" sz="1050" dirty="0"/>
                        <a:t>() : </a:t>
                      </a:r>
                      <a:r>
                        <a:rPr lang="es-ES" sz="1050" dirty="0" err="1"/>
                        <a:t>signal</a:t>
                      </a:r>
                      <a:endParaRPr lang="es-ES" sz="1050" dirty="0"/>
                    </a:p>
                    <a:p>
                      <a:r>
                        <a:rPr lang="es-ES" sz="1050" dirty="0"/>
                        <a:t>+ </a:t>
                      </a:r>
                      <a:r>
                        <a:rPr lang="es-ES" sz="1050" dirty="0" err="1"/>
                        <a:t>volverClicked</a:t>
                      </a:r>
                      <a:r>
                        <a:rPr lang="es-ES" sz="1050" dirty="0"/>
                        <a:t>() : </a:t>
                      </a:r>
                      <a:r>
                        <a:rPr lang="es-ES" sz="1050" dirty="0" err="1"/>
                        <a:t>signal</a:t>
                      </a:r>
                      <a:endParaRPr lang="es-CO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47" name="Tabla 46">
            <a:extLst>
              <a:ext uri="{FF2B5EF4-FFF2-40B4-BE49-F238E27FC236}">
                <a16:creationId xmlns:a16="http://schemas.microsoft.com/office/drawing/2014/main" id="{54028437-17F2-885E-2B5D-7CC352F61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593853"/>
              </p:ext>
            </p:extLst>
          </p:nvPr>
        </p:nvGraphicFramePr>
        <p:xfrm>
          <a:off x="11036734" y="11960466"/>
          <a:ext cx="1937969" cy="231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7969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201705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&lt;&lt;</a:t>
                      </a:r>
                      <a:r>
                        <a:rPr lang="es-ES" sz="1000" dirty="0" err="1"/>
                        <a:t>utility</a:t>
                      </a:r>
                      <a:r>
                        <a:rPr lang="es-ES" sz="1000" dirty="0"/>
                        <a:t>&gt;&gt; Sonidos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510413">
                <a:tc>
                  <a:txBody>
                    <a:bodyPr/>
                    <a:lstStyle/>
                    <a:p>
                      <a:r>
                        <a:rPr lang="es-ES" sz="1000" dirty="0"/>
                        <a:t>+ </a:t>
                      </a:r>
                      <a:r>
                        <a:rPr lang="es-ES" sz="1000" dirty="0" err="1"/>
                        <a:t>reproducirMusicaMenu</a:t>
                      </a:r>
                      <a:r>
                        <a:rPr lang="es-ES" sz="1000" dirty="0"/>
                        <a:t>(): </a:t>
                      </a:r>
                      <a:r>
                        <a:rPr lang="es-ES" sz="1000" dirty="0" err="1"/>
                        <a:t>void</a:t>
                      </a:r>
                      <a:endParaRPr lang="es-ES" sz="1000" dirty="0"/>
                    </a:p>
                    <a:p>
                      <a:r>
                        <a:rPr lang="es-ES" sz="1000" dirty="0"/>
                        <a:t>+ </a:t>
                      </a:r>
                      <a:r>
                        <a:rPr lang="es-ES" sz="1000" dirty="0" err="1"/>
                        <a:t>reproducirMusicaCombate</a:t>
                      </a:r>
                      <a:r>
                        <a:rPr lang="es-ES" sz="1000" dirty="0"/>
                        <a:t>(): </a:t>
                      </a:r>
                      <a:r>
                        <a:rPr lang="es-ES" sz="1000" dirty="0" err="1"/>
                        <a:t>void</a:t>
                      </a:r>
                      <a:endParaRPr lang="es-ES" sz="1000" dirty="0"/>
                    </a:p>
                    <a:p>
                      <a:r>
                        <a:rPr lang="es-ES" sz="1000" dirty="0"/>
                        <a:t>+ </a:t>
                      </a:r>
                      <a:r>
                        <a:rPr lang="es-ES" sz="1000" dirty="0" err="1"/>
                        <a:t>reproducirMusicaVictoria</a:t>
                      </a:r>
                      <a:r>
                        <a:rPr lang="es-ES" sz="1000" dirty="0"/>
                        <a:t>(): </a:t>
                      </a:r>
                      <a:r>
                        <a:rPr lang="es-ES" sz="1000" dirty="0" err="1"/>
                        <a:t>void</a:t>
                      </a:r>
                      <a:endParaRPr lang="es-ES" sz="1000" dirty="0"/>
                    </a:p>
                    <a:p>
                      <a:r>
                        <a:rPr lang="es-ES" sz="1000" dirty="0"/>
                        <a:t>+ </a:t>
                      </a:r>
                      <a:r>
                        <a:rPr lang="es-ES" sz="1000" dirty="0" err="1"/>
                        <a:t>reproducirMusicaDerrota</a:t>
                      </a:r>
                      <a:r>
                        <a:rPr lang="es-ES" sz="1000" dirty="0"/>
                        <a:t>(): </a:t>
                      </a:r>
                      <a:r>
                        <a:rPr lang="es-ES" sz="1000" dirty="0" err="1"/>
                        <a:t>void</a:t>
                      </a:r>
                      <a:endParaRPr lang="es-ES" sz="1000" dirty="0"/>
                    </a:p>
                    <a:p>
                      <a:r>
                        <a:rPr lang="es-ES" sz="1000" dirty="0"/>
                        <a:t>+ </a:t>
                      </a:r>
                      <a:r>
                        <a:rPr lang="es-ES" sz="1000" dirty="0" err="1"/>
                        <a:t>detenerMusica</a:t>
                      </a:r>
                      <a:r>
                        <a:rPr lang="es-ES" sz="1000" dirty="0"/>
                        <a:t>(): </a:t>
                      </a:r>
                      <a:r>
                        <a:rPr lang="es-ES" sz="1000" dirty="0" err="1"/>
                        <a:t>void</a:t>
                      </a:r>
                      <a:endParaRPr lang="es-ES" sz="1000" dirty="0"/>
                    </a:p>
                    <a:p>
                      <a:r>
                        <a:rPr lang="es-ES" sz="1000" dirty="0"/>
                        <a:t>+ </a:t>
                      </a:r>
                      <a:r>
                        <a:rPr lang="es-ES" sz="1000" dirty="0" err="1"/>
                        <a:t>inicializarSonidos</a:t>
                      </a:r>
                      <a:r>
                        <a:rPr lang="es-ES" sz="1000" dirty="0"/>
                        <a:t>(): </a:t>
                      </a:r>
                      <a:r>
                        <a:rPr lang="es-ES" sz="1000" dirty="0" err="1"/>
                        <a:t>void</a:t>
                      </a:r>
                      <a:endParaRPr lang="es-ES" sz="1000" dirty="0"/>
                    </a:p>
                    <a:p>
                      <a:r>
                        <a:rPr lang="es-ES" sz="1000" dirty="0"/>
                        <a:t>+ </a:t>
                      </a:r>
                      <a:r>
                        <a:rPr lang="es-ES" sz="1000" dirty="0" err="1"/>
                        <a:t>efectoGolpe</a:t>
                      </a:r>
                      <a:r>
                        <a:rPr lang="es-ES" sz="1000" dirty="0"/>
                        <a:t>: </a:t>
                      </a:r>
                      <a:r>
                        <a:rPr lang="es-ES" sz="1000" dirty="0" err="1"/>
                        <a:t>QSoundEffect</a:t>
                      </a:r>
                      <a:endParaRPr lang="es-ES" sz="1000" dirty="0"/>
                    </a:p>
                    <a:p>
                      <a:r>
                        <a:rPr lang="es-ES" sz="1000" dirty="0"/>
                        <a:t>+ </a:t>
                      </a:r>
                      <a:r>
                        <a:rPr lang="es-ES" sz="1000" dirty="0" err="1"/>
                        <a:t>efectoAtaque</a:t>
                      </a:r>
                      <a:r>
                        <a:rPr lang="es-ES" sz="1000" dirty="0"/>
                        <a:t>: </a:t>
                      </a:r>
                      <a:r>
                        <a:rPr lang="es-ES" sz="1000" dirty="0" err="1"/>
                        <a:t>QSoundEffect</a:t>
                      </a:r>
                      <a:endParaRPr lang="es-ES" sz="1000" dirty="0"/>
                    </a:p>
                    <a:p>
                      <a:r>
                        <a:rPr lang="es-ES" sz="1000" dirty="0"/>
                        <a:t>+ </a:t>
                      </a:r>
                      <a:r>
                        <a:rPr lang="es-ES" sz="1000" dirty="0" err="1"/>
                        <a:t>efectoSalto</a:t>
                      </a:r>
                      <a:r>
                        <a:rPr lang="es-ES" sz="1000" dirty="0"/>
                        <a:t>: </a:t>
                      </a:r>
                      <a:r>
                        <a:rPr lang="es-ES" sz="1000" dirty="0" err="1"/>
                        <a:t>QSoundEffect</a:t>
                      </a:r>
                      <a:endParaRPr lang="es-ES" sz="1000" dirty="0"/>
                    </a:p>
                    <a:p>
                      <a:r>
                        <a:rPr lang="es-ES" sz="1000" dirty="0"/>
                        <a:t>+ </a:t>
                      </a:r>
                      <a:r>
                        <a:rPr lang="es-ES" sz="1000" dirty="0" err="1"/>
                        <a:t>musica</a:t>
                      </a:r>
                      <a:r>
                        <a:rPr lang="es-ES" sz="1000" dirty="0"/>
                        <a:t>: </a:t>
                      </a:r>
                      <a:r>
                        <a:rPr lang="es-ES" sz="1000" dirty="0" err="1"/>
                        <a:t>QMediaPlayer</a:t>
                      </a:r>
                      <a:r>
                        <a:rPr lang="es-ES" sz="1000" dirty="0"/>
                        <a:t>*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graphicFrame>
        <p:nvGraphicFramePr>
          <p:cNvPr id="48" name="Tabla 47">
            <a:extLst>
              <a:ext uri="{FF2B5EF4-FFF2-40B4-BE49-F238E27FC236}">
                <a16:creationId xmlns:a16="http://schemas.microsoft.com/office/drawing/2014/main" id="{B0BF14D8-3FC0-C9C4-144E-77A65BD53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860845"/>
              </p:ext>
            </p:extLst>
          </p:nvPr>
        </p:nvGraphicFramePr>
        <p:xfrm>
          <a:off x="304242" y="767560"/>
          <a:ext cx="1937969" cy="1402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7969">
                  <a:extLst>
                    <a:ext uri="{9D8B030D-6E8A-4147-A177-3AD203B41FA5}">
                      <a16:colId xmlns:a16="http://schemas.microsoft.com/office/drawing/2014/main" val="2330949627"/>
                    </a:ext>
                  </a:extLst>
                </a:gridCol>
              </a:tblGrid>
              <a:tr h="201705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&lt;&lt;</a:t>
                      </a:r>
                      <a:r>
                        <a:rPr lang="es-ES" sz="1000" dirty="0" err="1"/>
                        <a:t>utility</a:t>
                      </a:r>
                      <a:r>
                        <a:rPr lang="es-ES" sz="1000" dirty="0"/>
                        <a:t>&gt;&gt; Combate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8316565"/>
                  </a:ext>
                </a:extLst>
              </a:tr>
              <a:tr h="510413">
                <a:tc>
                  <a:txBody>
                    <a:bodyPr/>
                    <a:lstStyle/>
                    <a:p>
                      <a:r>
                        <a:rPr lang="es-ES" sz="1000" dirty="0"/>
                        <a:t>+ </a:t>
                      </a:r>
                      <a:r>
                        <a:rPr lang="es-ES" sz="1000" dirty="0" err="1"/>
                        <a:t>procesarColision</a:t>
                      </a:r>
                      <a:r>
                        <a:rPr lang="es-ES" sz="1000" dirty="0"/>
                        <a:t>(atacante: Personaje*, defensor: Personaje*, </a:t>
                      </a:r>
                      <a:r>
                        <a:rPr lang="es-ES" sz="1000" dirty="0" err="1"/>
                        <a:t>yaGolpeó</a:t>
                      </a:r>
                      <a:r>
                        <a:rPr lang="es-ES" sz="1000" dirty="0"/>
                        <a:t>: </a:t>
                      </a:r>
                      <a:r>
                        <a:rPr lang="es-ES" sz="1000" dirty="0" err="1"/>
                        <a:t>bool</a:t>
                      </a:r>
                      <a:r>
                        <a:rPr lang="es-ES" sz="1000" dirty="0"/>
                        <a:t>&amp;): </a:t>
                      </a:r>
                      <a:r>
                        <a:rPr lang="es-ES" sz="1000" dirty="0" err="1"/>
                        <a:t>void</a:t>
                      </a:r>
                      <a:endParaRPr lang="es-ES" sz="1000" dirty="0"/>
                    </a:p>
                    <a:p>
                      <a:r>
                        <a:rPr lang="es-ES" sz="1000" dirty="0"/>
                        <a:t>+ </a:t>
                      </a:r>
                      <a:r>
                        <a:rPr lang="es-ES" sz="1000" dirty="0" err="1"/>
                        <a:t>puedeMover</a:t>
                      </a:r>
                      <a:r>
                        <a:rPr lang="es-ES" sz="1000" dirty="0"/>
                        <a:t>(p: Personaje*, rival: Personaje*, </a:t>
                      </a:r>
                      <a:r>
                        <a:rPr lang="es-ES" sz="1000" dirty="0" err="1"/>
                        <a:t>dir</a:t>
                      </a:r>
                      <a:r>
                        <a:rPr lang="es-ES" sz="1000" dirty="0"/>
                        <a:t>: </a:t>
                      </a:r>
                      <a:r>
                        <a:rPr lang="es-ES" sz="1000" dirty="0" err="1"/>
                        <a:t>bool</a:t>
                      </a:r>
                      <a:r>
                        <a:rPr lang="es-ES" sz="1000" dirty="0"/>
                        <a:t>): </a:t>
                      </a:r>
                      <a:r>
                        <a:rPr lang="es-ES" sz="1000" dirty="0" err="1"/>
                        <a:t>bool</a:t>
                      </a:r>
                      <a:endParaRPr lang="es-CO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91163"/>
                  </a:ext>
                </a:extLst>
              </a:tr>
            </a:tbl>
          </a:graphicData>
        </a:graphic>
      </p:graphicFrame>
      <p:cxnSp>
        <p:nvCxnSpPr>
          <p:cNvPr id="49" name="Conector recto 48">
            <a:extLst>
              <a:ext uri="{FF2B5EF4-FFF2-40B4-BE49-F238E27FC236}">
                <a16:creationId xmlns:a16="http://schemas.microsoft.com/office/drawing/2014/main" id="{C7141491-E1D2-349B-3DEB-A05DE4427477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5631435" y="1072360"/>
            <a:ext cx="44495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F2512324-27A2-8DA9-8438-5D10A1837206}"/>
              </a:ext>
            </a:extLst>
          </p:cNvPr>
          <p:cNvCxnSpPr/>
          <p:nvPr/>
        </p:nvCxnSpPr>
        <p:spPr>
          <a:xfrm flipH="1" flipV="1">
            <a:off x="5976314" y="947819"/>
            <a:ext cx="100077" cy="124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ector recto 55">
            <a:extLst>
              <a:ext uri="{FF2B5EF4-FFF2-40B4-BE49-F238E27FC236}">
                <a16:creationId xmlns:a16="http://schemas.microsoft.com/office/drawing/2014/main" id="{67F56D62-7EE4-67D6-A795-C3A3597885F0}"/>
              </a:ext>
            </a:extLst>
          </p:cNvPr>
          <p:cNvCxnSpPr>
            <a:cxnSpLocks/>
          </p:cNvCxnSpPr>
          <p:nvPr/>
        </p:nvCxnSpPr>
        <p:spPr>
          <a:xfrm flipV="1">
            <a:off x="5964916" y="1067048"/>
            <a:ext cx="116757" cy="137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1E0A7F1E-5C95-F189-7F26-C67A5860DA69}"/>
              </a:ext>
            </a:extLst>
          </p:cNvPr>
          <p:cNvCxnSpPr/>
          <p:nvPr/>
        </p:nvCxnSpPr>
        <p:spPr>
          <a:xfrm>
            <a:off x="5606400" y="335280"/>
            <a:ext cx="301944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Conector recto 60">
            <a:extLst>
              <a:ext uri="{FF2B5EF4-FFF2-40B4-BE49-F238E27FC236}">
                <a16:creationId xmlns:a16="http://schemas.microsoft.com/office/drawing/2014/main" id="{7D0ADE94-20EE-5C0B-DAA7-E16A57E88E36}"/>
              </a:ext>
            </a:extLst>
          </p:cNvPr>
          <p:cNvCxnSpPr>
            <a:cxnSpLocks/>
          </p:cNvCxnSpPr>
          <p:nvPr/>
        </p:nvCxnSpPr>
        <p:spPr>
          <a:xfrm flipV="1">
            <a:off x="8625840" y="335280"/>
            <a:ext cx="0" cy="50672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CuadroTexto 63">
            <a:extLst>
              <a:ext uri="{FF2B5EF4-FFF2-40B4-BE49-F238E27FC236}">
                <a16:creationId xmlns:a16="http://schemas.microsoft.com/office/drawing/2014/main" id="{94DE66E6-0B11-E51F-B159-047C459880AA}"/>
              </a:ext>
            </a:extLst>
          </p:cNvPr>
          <p:cNvSpPr txBox="1"/>
          <p:nvPr/>
        </p:nvSpPr>
        <p:spPr>
          <a:xfrm>
            <a:off x="8705720" y="472672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sp>
        <p:nvSpPr>
          <p:cNvPr id="67" name="CuadroTexto 66">
            <a:extLst>
              <a:ext uri="{FF2B5EF4-FFF2-40B4-BE49-F238E27FC236}">
                <a16:creationId xmlns:a16="http://schemas.microsoft.com/office/drawing/2014/main" id="{E0EBC516-DAD0-3A3B-23D8-2508A84624F0}"/>
              </a:ext>
            </a:extLst>
          </p:cNvPr>
          <p:cNvSpPr txBox="1"/>
          <p:nvPr/>
        </p:nvSpPr>
        <p:spPr>
          <a:xfrm>
            <a:off x="13407259" y="11735849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1</a:t>
            </a:r>
            <a:endParaRPr lang="es-CO" dirty="0"/>
          </a:p>
        </p:txBody>
      </p:sp>
      <p:cxnSp>
        <p:nvCxnSpPr>
          <p:cNvPr id="69" name="Conector recto 68">
            <a:extLst>
              <a:ext uri="{FF2B5EF4-FFF2-40B4-BE49-F238E27FC236}">
                <a16:creationId xmlns:a16="http://schemas.microsoft.com/office/drawing/2014/main" id="{2B4383F1-C9F6-258B-0CA9-BE057E6DF714}"/>
              </a:ext>
            </a:extLst>
          </p:cNvPr>
          <p:cNvCxnSpPr>
            <a:cxnSpLocks/>
          </p:cNvCxnSpPr>
          <p:nvPr/>
        </p:nvCxnSpPr>
        <p:spPr>
          <a:xfrm>
            <a:off x="2242211" y="1053317"/>
            <a:ext cx="566819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ector recto 70">
            <a:extLst>
              <a:ext uri="{FF2B5EF4-FFF2-40B4-BE49-F238E27FC236}">
                <a16:creationId xmlns:a16="http://schemas.microsoft.com/office/drawing/2014/main" id="{0A02FF11-C0E2-FC65-F2D3-9501336E9511}"/>
              </a:ext>
            </a:extLst>
          </p:cNvPr>
          <p:cNvCxnSpPr/>
          <p:nvPr/>
        </p:nvCxnSpPr>
        <p:spPr>
          <a:xfrm flipH="1" flipV="1">
            <a:off x="2251103" y="1047153"/>
            <a:ext cx="100077" cy="124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ector recto 71">
            <a:extLst>
              <a:ext uri="{FF2B5EF4-FFF2-40B4-BE49-F238E27FC236}">
                <a16:creationId xmlns:a16="http://schemas.microsoft.com/office/drawing/2014/main" id="{97FB1352-C9FE-A738-D104-C4E6041E7D06}"/>
              </a:ext>
            </a:extLst>
          </p:cNvPr>
          <p:cNvCxnSpPr>
            <a:cxnSpLocks/>
          </p:cNvCxnSpPr>
          <p:nvPr/>
        </p:nvCxnSpPr>
        <p:spPr>
          <a:xfrm flipV="1">
            <a:off x="2262059" y="930733"/>
            <a:ext cx="116757" cy="137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ector recto 73">
            <a:extLst>
              <a:ext uri="{FF2B5EF4-FFF2-40B4-BE49-F238E27FC236}">
                <a16:creationId xmlns:a16="http://schemas.microsoft.com/office/drawing/2014/main" id="{A1D90DDD-D62A-A4F5-ACF8-E6CAA86B96E5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8919649" y="7517125"/>
            <a:ext cx="16788" cy="19625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CuadroTexto 77">
            <a:extLst>
              <a:ext uri="{FF2B5EF4-FFF2-40B4-BE49-F238E27FC236}">
                <a16:creationId xmlns:a16="http://schemas.microsoft.com/office/drawing/2014/main" id="{50DBFB7A-2AE0-C82F-D6C6-BF3932FF58D2}"/>
              </a:ext>
            </a:extLst>
          </p:cNvPr>
          <p:cNvSpPr txBox="1"/>
          <p:nvPr/>
        </p:nvSpPr>
        <p:spPr>
          <a:xfrm>
            <a:off x="9059851" y="7452890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</a:t>
            </a:r>
            <a:endParaRPr lang="es-CO" dirty="0"/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F1DC8B3E-491D-1549-09D8-3DAFE88BFEAE}"/>
              </a:ext>
            </a:extLst>
          </p:cNvPr>
          <p:cNvCxnSpPr>
            <a:cxnSpLocks/>
          </p:cNvCxnSpPr>
          <p:nvPr/>
        </p:nvCxnSpPr>
        <p:spPr>
          <a:xfrm>
            <a:off x="3217266" y="12977995"/>
            <a:ext cx="425786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0" name="Rombo 79">
            <a:extLst>
              <a:ext uri="{FF2B5EF4-FFF2-40B4-BE49-F238E27FC236}">
                <a16:creationId xmlns:a16="http://schemas.microsoft.com/office/drawing/2014/main" id="{FB315DA2-FC56-E323-0546-150BEFA1E702}"/>
              </a:ext>
            </a:extLst>
          </p:cNvPr>
          <p:cNvSpPr/>
          <p:nvPr/>
        </p:nvSpPr>
        <p:spPr>
          <a:xfrm>
            <a:off x="3105246" y="12855359"/>
            <a:ext cx="224039" cy="245272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82" name="Conector recto 81">
            <a:extLst>
              <a:ext uri="{FF2B5EF4-FFF2-40B4-BE49-F238E27FC236}">
                <a16:creationId xmlns:a16="http://schemas.microsoft.com/office/drawing/2014/main" id="{075F0C27-85FA-96EC-4345-BEBFCAC36AAA}"/>
              </a:ext>
            </a:extLst>
          </p:cNvPr>
          <p:cNvCxnSpPr>
            <a:cxnSpLocks/>
          </p:cNvCxnSpPr>
          <p:nvPr/>
        </p:nvCxnSpPr>
        <p:spPr>
          <a:xfrm flipH="1">
            <a:off x="7213203" y="7100857"/>
            <a:ext cx="40461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Conector recto 83">
            <a:extLst>
              <a:ext uri="{FF2B5EF4-FFF2-40B4-BE49-F238E27FC236}">
                <a16:creationId xmlns:a16="http://schemas.microsoft.com/office/drawing/2014/main" id="{11AABDEE-A105-5D29-454B-73854A13717F}"/>
              </a:ext>
            </a:extLst>
          </p:cNvPr>
          <p:cNvCxnSpPr>
            <a:cxnSpLocks/>
          </p:cNvCxnSpPr>
          <p:nvPr/>
        </p:nvCxnSpPr>
        <p:spPr>
          <a:xfrm flipH="1" flipV="1">
            <a:off x="7213203" y="7144028"/>
            <a:ext cx="50762" cy="541005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Conector recto 86">
            <a:extLst>
              <a:ext uri="{FF2B5EF4-FFF2-40B4-BE49-F238E27FC236}">
                <a16:creationId xmlns:a16="http://schemas.microsoft.com/office/drawing/2014/main" id="{008377E8-BC09-FFFC-5658-AC714C3377B0}"/>
              </a:ext>
            </a:extLst>
          </p:cNvPr>
          <p:cNvCxnSpPr>
            <a:cxnSpLocks/>
          </p:cNvCxnSpPr>
          <p:nvPr/>
        </p:nvCxnSpPr>
        <p:spPr>
          <a:xfrm flipH="1">
            <a:off x="3137938" y="12583420"/>
            <a:ext cx="415245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1" name="Conector recto 90">
            <a:extLst>
              <a:ext uri="{FF2B5EF4-FFF2-40B4-BE49-F238E27FC236}">
                <a16:creationId xmlns:a16="http://schemas.microsoft.com/office/drawing/2014/main" id="{94982BC5-AB4B-6808-EE0C-151C55968A5F}"/>
              </a:ext>
            </a:extLst>
          </p:cNvPr>
          <p:cNvCxnSpPr>
            <a:cxnSpLocks/>
          </p:cNvCxnSpPr>
          <p:nvPr/>
        </p:nvCxnSpPr>
        <p:spPr>
          <a:xfrm>
            <a:off x="1930217" y="9621858"/>
            <a:ext cx="0" cy="958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6" name="CuadroTexto 95">
            <a:extLst>
              <a:ext uri="{FF2B5EF4-FFF2-40B4-BE49-F238E27FC236}">
                <a16:creationId xmlns:a16="http://schemas.microsoft.com/office/drawing/2014/main" id="{E298EF55-BF33-F2C3-8319-EA1FABE577D8}"/>
              </a:ext>
            </a:extLst>
          </p:cNvPr>
          <p:cNvSpPr txBox="1"/>
          <p:nvPr/>
        </p:nvSpPr>
        <p:spPr>
          <a:xfrm>
            <a:off x="1906579" y="9572449"/>
            <a:ext cx="8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0..1</a:t>
            </a:r>
            <a:endParaRPr lang="es-CO" dirty="0"/>
          </a:p>
        </p:txBody>
      </p:sp>
      <p:sp>
        <p:nvSpPr>
          <p:cNvPr id="97" name="CuadroTexto 96">
            <a:extLst>
              <a:ext uri="{FF2B5EF4-FFF2-40B4-BE49-F238E27FC236}">
                <a16:creationId xmlns:a16="http://schemas.microsoft.com/office/drawing/2014/main" id="{4E348625-4052-7D52-7364-7AE0BB60B929}"/>
              </a:ext>
            </a:extLst>
          </p:cNvPr>
          <p:cNvSpPr txBox="1"/>
          <p:nvPr/>
        </p:nvSpPr>
        <p:spPr>
          <a:xfrm>
            <a:off x="7361369" y="6746485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</a:t>
            </a:r>
            <a:endParaRPr lang="es-CO" dirty="0"/>
          </a:p>
        </p:txBody>
      </p:sp>
      <p:cxnSp>
        <p:nvCxnSpPr>
          <p:cNvPr id="98" name="Conector recto 97">
            <a:extLst>
              <a:ext uri="{FF2B5EF4-FFF2-40B4-BE49-F238E27FC236}">
                <a16:creationId xmlns:a16="http://schemas.microsoft.com/office/drawing/2014/main" id="{4D18C861-1FC1-7D0E-6E08-DDBE5D557934}"/>
              </a:ext>
            </a:extLst>
          </p:cNvPr>
          <p:cNvCxnSpPr>
            <a:cxnSpLocks/>
          </p:cNvCxnSpPr>
          <p:nvPr/>
        </p:nvCxnSpPr>
        <p:spPr>
          <a:xfrm>
            <a:off x="137160" y="14033696"/>
            <a:ext cx="10872344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0" name="Conector recto 99">
            <a:extLst>
              <a:ext uri="{FF2B5EF4-FFF2-40B4-BE49-F238E27FC236}">
                <a16:creationId xmlns:a16="http://schemas.microsoft.com/office/drawing/2014/main" id="{7080AA95-5C4B-FD26-620C-BE567656A31B}"/>
              </a:ext>
            </a:extLst>
          </p:cNvPr>
          <p:cNvCxnSpPr>
            <a:cxnSpLocks/>
          </p:cNvCxnSpPr>
          <p:nvPr/>
        </p:nvCxnSpPr>
        <p:spPr>
          <a:xfrm flipH="1" flipV="1">
            <a:off x="10919672" y="13914467"/>
            <a:ext cx="100077" cy="124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ector recto 100">
            <a:extLst>
              <a:ext uri="{FF2B5EF4-FFF2-40B4-BE49-F238E27FC236}">
                <a16:creationId xmlns:a16="http://schemas.microsoft.com/office/drawing/2014/main" id="{55B917E8-A5FA-AB5E-4CB6-BEA60E9D1E13}"/>
              </a:ext>
            </a:extLst>
          </p:cNvPr>
          <p:cNvCxnSpPr>
            <a:cxnSpLocks/>
          </p:cNvCxnSpPr>
          <p:nvPr/>
        </p:nvCxnSpPr>
        <p:spPr>
          <a:xfrm flipV="1">
            <a:off x="10908274" y="14033696"/>
            <a:ext cx="116757" cy="137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Rombo 103">
            <a:extLst>
              <a:ext uri="{FF2B5EF4-FFF2-40B4-BE49-F238E27FC236}">
                <a16:creationId xmlns:a16="http://schemas.microsoft.com/office/drawing/2014/main" id="{D77C133B-DC98-5217-B4AB-C6B0041BC838}"/>
              </a:ext>
            </a:extLst>
          </p:cNvPr>
          <p:cNvSpPr/>
          <p:nvPr/>
        </p:nvSpPr>
        <p:spPr>
          <a:xfrm>
            <a:off x="8785251" y="9163479"/>
            <a:ext cx="302371" cy="295822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06" name="Conector recto 105">
            <a:extLst>
              <a:ext uri="{FF2B5EF4-FFF2-40B4-BE49-F238E27FC236}">
                <a16:creationId xmlns:a16="http://schemas.microsoft.com/office/drawing/2014/main" id="{5681A661-3661-183B-2AE9-2295F6FA322E}"/>
              </a:ext>
            </a:extLst>
          </p:cNvPr>
          <p:cNvCxnSpPr>
            <a:cxnSpLocks/>
          </p:cNvCxnSpPr>
          <p:nvPr/>
        </p:nvCxnSpPr>
        <p:spPr>
          <a:xfrm flipH="1">
            <a:off x="3115990" y="6021312"/>
            <a:ext cx="44874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Conector recto 108">
            <a:extLst>
              <a:ext uri="{FF2B5EF4-FFF2-40B4-BE49-F238E27FC236}">
                <a16:creationId xmlns:a16="http://schemas.microsoft.com/office/drawing/2014/main" id="{00643E71-5CD6-9935-A13A-2394928AC3EB}"/>
              </a:ext>
            </a:extLst>
          </p:cNvPr>
          <p:cNvCxnSpPr>
            <a:cxnSpLocks/>
          </p:cNvCxnSpPr>
          <p:nvPr/>
        </p:nvCxnSpPr>
        <p:spPr>
          <a:xfrm>
            <a:off x="1674848" y="2508072"/>
            <a:ext cx="0" cy="47306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Rombo 109">
            <a:extLst>
              <a:ext uri="{FF2B5EF4-FFF2-40B4-BE49-F238E27FC236}">
                <a16:creationId xmlns:a16="http://schemas.microsoft.com/office/drawing/2014/main" id="{CECD57BB-E3C3-7C9A-7036-43F24D31CCB6}"/>
              </a:ext>
            </a:extLst>
          </p:cNvPr>
          <p:cNvSpPr/>
          <p:nvPr/>
        </p:nvSpPr>
        <p:spPr>
          <a:xfrm>
            <a:off x="1565775" y="2972665"/>
            <a:ext cx="224039" cy="245272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12" name="Conector recto 111">
            <a:extLst>
              <a:ext uri="{FF2B5EF4-FFF2-40B4-BE49-F238E27FC236}">
                <a16:creationId xmlns:a16="http://schemas.microsoft.com/office/drawing/2014/main" id="{81F90EE6-B898-474F-5706-34B216767783}"/>
              </a:ext>
            </a:extLst>
          </p:cNvPr>
          <p:cNvCxnSpPr>
            <a:cxnSpLocks/>
          </p:cNvCxnSpPr>
          <p:nvPr/>
        </p:nvCxnSpPr>
        <p:spPr>
          <a:xfrm>
            <a:off x="1674848" y="2508072"/>
            <a:ext cx="113418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CuadroTexto 113">
            <a:extLst>
              <a:ext uri="{FF2B5EF4-FFF2-40B4-BE49-F238E27FC236}">
                <a16:creationId xmlns:a16="http://schemas.microsoft.com/office/drawing/2014/main" id="{32A23D6B-0110-FE88-8667-0AE559C593E6}"/>
              </a:ext>
            </a:extLst>
          </p:cNvPr>
          <p:cNvSpPr txBox="1"/>
          <p:nvPr/>
        </p:nvSpPr>
        <p:spPr>
          <a:xfrm>
            <a:off x="7329472" y="5672912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2</a:t>
            </a:r>
            <a:endParaRPr lang="es-CO" dirty="0"/>
          </a:p>
        </p:txBody>
      </p:sp>
      <p:cxnSp>
        <p:nvCxnSpPr>
          <p:cNvPr id="115" name="Conector recto 114">
            <a:extLst>
              <a:ext uri="{FF2B5EF4-FFF2-40B4-BE49-F238E27FC236}">
                <a16:creationId xmlns:a16="http://schemas.microsoft.com/office/drawing/2014/main" id="{1F51392F-EBCF-9046-E35F-753CE53569ED}"/>
              </a:ext>
            </a:extLst>
          </p:cNvPr>
          <p:cNvCxnSpPr>
            <a:cxnSpLocks/>
          </p:cNvCxnSpPr>
          <p:nvPr/>
        </p:nvCxnSpPr>
        <p:spPr>
          <a:xfrm>
            <a:off x="3060221" y="5014404"/>
            <a:ext cx="8443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Conector recto 116">
            <a:extLst>
              <a:ext uri="{FF2B5EF4-FFF2-40B4-BE49-F238E27FC236}">
                <a16:creationId xmlns:a16="http://schemas.microsoft.com/office/drawing/2014/main" id="{223BBFFC-741C-E4E0-9CE7-038A9BB6B0F4}"/>
              </a:ext>
            </a:extLst>
          </p:cNvPr>
          <p:cNvCxnSpPr>
            <a:cxnSpLocks/>
          </p:cNvCxnSpPr>
          <p:nvPr/>
        </p:nvCxnSpPr>
        <p:spPr>
          <a:xfrm>
            <a:off x="3006961" y="7422854"/>
            <a:ext cx="11148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Conector recto 118">
            <a:extLst>
              <a:ext uri="{FF2B5EF4-FFF2-40B4-BE49-F238E27FC236}">
                <a16:creationId xmlns:a16="http://schemas.microsoft.com/office/drawing/2014/main" id="{AE522990-C72D-8F44-9D6B-E797309A6B60}"/>
              </a:ext>
            </a:extLst>
          </p:cNvPr>
          <p:cNvCxnSpPr>
            <a:cxnSpLocks/>
          </p:cNvCxnSpPr>
          <p:nvPr/>
        </p:nvCxnSpPr>
        <p:spPr>
          <a:xfrm>
            <a:off x="3115990" y="13378969"/>
            <a:ext cx="7898796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0" name="Conector recto 119">
            <a:extLst>
              <a:ext uri="{FF2B5EF4-FFF2-40B4-BE49-F238E27FC236}">
                <a16:creationId xmlns:a16="http://schemas.microsoft.com/office/drawing/2014/main" id="{C51B1C80-EC14-43B9-8750-5C3C5B9CF3B9}"/>
              </a:ext>
            </a:extLst>
          </p:cNvPr>
          <p:cNvCxnSpPr>
            <a:cxnSpLocks/>
          </p:cNvCxnSpPr>
          <p:nvPr/>
        </p:nvCxnSpPr>
        <p:spPr>
          <a:xfrm flipH="1" flipV="1">
            <a:off x="10909427" y="13235903"/>
            <a:ext cx="100077" cy="124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ector recto 120">
            <a:extLst>
              <a:ext uri="{FF2B5EF4-FFF2-40B4-BE49-F238E27FC236}">
                <a16:creationId xmlns:a16="http://schemas.microsoft.com/office/drawing/2014/main" id="{0752E322-9384-C505-B9D8-44F84C75B5AD}"/>
              </a:ext>
            </a:extLst>
          </p:cNvPr>
          <p:cNvCxnSpPr>
            <a:cxnSpLocks/>
          </p:cNvCxnSpPr>
          <p:nvPr/>
        </p:nvCxnSpPr>
        <p:spPr>
          <a:xfrm flipV="1">
            <a:off x="10898029" y="13355132"/>
            <a:ext cx="116757" cy="1376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ector recto 124">
            <a:extLst>
              <a:ext uri="{FF2B5EF4-FFF2-40B4-BE49-F238E27FC236}">
                <a16:creationId xmlns:a16="http://schemas.microsoft.com/office/drawing/2014/main" id="{6157A6F1-E2E7-F133-4D58-A304B49B0ADA}"/>
              </a:ext>
            </a:extLst>
          </p:cNvPr>
          <p:cNvCxnSpPr>
            <a:cxnSpLocks/>
          </p:cNvCxnSpPr>
          <p:nvPr/>
        </p:nvCxnSpPr>
        <p:spPr>
          <a:xfrm flipV="1">
            <a:off x="137160" y="9459301"/>
            <a:ext cx="0" cy="4574395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7" name="Conector recto 126">
            <a:extLst>
              <a:ext uri="{FF2B5EF4-FFF2-40B4-BE49-F238E27FC236}">
                <a16:creationId xmlns:a16="http://schemas.microsoft.com/office/drawing/2014/main" id="{AB4CF3B1-8F3D-EB65-B992-C941D348AF4C}"/>
              </a:ext>
            </a:extLst>
          </p:cNvPr>
          <p:cNvCxnSpPr>
            <a:cxnSpLocks/>
          </p:cNvCxnSpPr>
          <p:nvPr/>
        </p:nvCxnSpPr>
        <p:spPr>
          <a:xfrm flipH="1" flipV="1">
            <a:off x="152400" y="9448651"/>
            <a:ext cx="110451" cy="106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9" name="Rombo 128">
            <a:extLst>
              <a:ext uri="{FF2B5EF4-FFF2-40B4-BE49-F238E27FC236}">
                <a16:creationId xmlns:a16="http://schemas.microsoft.com/office/drawing/2014/main" id="{AAD5C651-4351-5E3B-7135-D57571CB706B}"/>
              </a:ext>
            </a:extLst>
          </p:cNvPr>
          <p:cNvSpPr/>
          <p:nvPr/>
        </p:nvSpPr>
        <p:spPr>
          <a:xfrm>
            <a:off x="6274921" y="8289877"/>
            <a:ext cx="224039" cy="245272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cxnSp>
        <p:nvCxnSpPr>
          <p:cNvPr id="130" name="Conector recto 129">
            <a:extLst>
              <a:ext uri="{FF2B5EF4-FFF2-40B4-BE49-F238E27FC236}">
                <a16:creationId xmlns:a16="http://schemas.microsoft.com/office/drawing/2014/main" id="{EA9A69A0-196D-87DE-93FB-E995B1EE1569}"/>
              </a:ext>
            </a:extLst>
          </p:cNvPr>
          <p:cNvCxnSpPr>
            <a:cxnSpLocks/>
          </p:cNvCxnSpPr>
          <p:nvPr/>
        </p:nvCxnSpPr>
        <p:spPr>
          <a:xfrm flipH="1">
            <a:off x="6498960" y="8412513"/>
            <a:ext cx="5664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2" name="Conector recto 131">
            <a:extLst>
              <a:ext uri="{FF2B5EF4-FFF2-40B4-BE49-F238E27FC236}">
                <a16:creationId xmlns:a16="http://schemas.microsoft.com/office/drawing/2014/main" id="{8D720C30-CB91-F1C6-9A8A-F60EC2EDF589}"/>
              </a:ext>
            </a:extLst>
          </p:cNvPr>
          <p:cNvCxnSpPr>
            <a:cxnSpLocks/>
          </p:cNvCxnSpPr>
          <p:nvPr/>
        </p:nvCxnSpPr>
        <p:spPr>
          <a:xfrm flipV="1">
            <a:off x="7059408" y="6583680"/>
            <a:ext cx="0" cy="18288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Conector recto 133">
            <a:extLst>
              <a:ext uri="{FF2B5EF4-FFF2-40B4-BE49-F238E27FC236}">
                <a16:creationId xmlns:a16="http://schemas.microsoft.com/office/drawing/2014/main" id="{08B0175C-BA4E-39C2-E394-32AC76641084}"/>
              </a:ext>
            </a:extLst>
          </p:cNvPr>
          <p:cNvCxnSpPr>
            <a:cxnSpLocks/>
          </p:cNvCxnSpPr>
          <p:nvPr/>
        </p:nvCxnSpPr>
        <p:spPr>
          <a:xfrm flipH="1">
            <a:off x="7059408" y="6602708"/>
            <a:ext cx="55841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CuadroTexto 135">
            <a:extLst>
              <a:ext uri="{FF2B5EF4-FFF2-40B4-BE49-F238E27FC236}">
                <a16:creationId xmlns:a16="http://schemas.microsoft.com/office/drawing/2014/main" id="{AD4F4FE6-DC42-DA9E-DB0F-48074A015145}"/>
              </a:ext>
            </a:extLst>
          </p:cNvPr>
          <p:cNvSpPr txBox="1"/>
          <p:nvPr/>
        </p:nvSpPr>
        <p:spPr>
          <a:xfrm>
            <a:off x="7361369" y="6218528"/>
            <a:ext cx="416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8</a:t>
            </a:r>
            <a:endParaRPr lang="es-CO" dirty="0"/>
          </a:p>
        </p:txBody>
      </p:sp>
      <p:cxnSp>
        <p:nvCxnSpPr>
          <p:cNvPr id="137" name="Conector recto 136">
            <a:extLst>
              <a:ext uri="{FF2B5EF4-FFF2-40B4-BE49-F238E27FC236}">
                <a16:creationId xmlns:a16="http://schemas.microsoft.com/office/drawing/2014/main" id="{906BBB38-9BD8-7E1E-CF64-BA9A76830DEB}"/>
              </a:ext>
            </a:extLst>
          </p:cNvPr>
          <p:cNvCxnSpPr>
            <a:cxnSpLocks/>
          </p:cNvCxnSpPr>
          <p:nvPr/>
        </p:nvCxnSpPr>
        <p:spPr>
          <a:xfrm flipV="1">
            <a:off x="3020447" y="9163479"/>
            <a:ext cx="958377" cy="162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Conector recto 138">
            <a:extLst>
              <a:ext uri="{FF2B5EF4-FFF2-40B4-BE49-F238E27FC236}">
                <a16:creationId xmlns:a16="http://schemas.microsoft.com/office/drawing/2014/main" id="{B96E72C6-F88E-11D8-E094-CF888AA6528C}"/>
              </a:ext>
            </a:extLst>
          </p:cNvPr>
          <p:cNvCxnSpPr>
            <a:cxnSpLocks/>
          </p:cNvCxnSpPr>
          <p:nvPr/>
        </p:nvCxnSpPr>
        <p:spPr>
          <a:xfrm flipV="1">
            <a:off x="3052440" y="11156836"/>
            <a:ext cx="958377" cy="162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Conector recto 139">
            <a:extLst>
              <a:ext uri="{FF2B5EF4-FFF2-40B4-BE49-F238E27FC236}">
                <a16:creationId xmlns:a16="http://schemas.microsoft.com/office/drawing/2014/main" id="{9D72B076-BE72-CD8D-5466-D944C350342D}"/>
              </a:ext>
            </a:extLst>
          </p:cNvPr>
          <p:cNvCxnSpPr>
            <a:cxnSpLocks/>
          </p:cNvCxnSpPr>
          <p:nvPr/>
        </p:nvCxnSpPr>
        <p:spPr>
          <a:xfrm>
            <a:off x="6776194" y="8772086"/>
            <a:ext cx="29540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3" name="Conector recto 142">
            <a:extLst>
              <a:ext uri="{FF2B5EF4-FFF2-40B4-BE49-F238E27FC236}">
                <a16:creationId xmlns:a16="http://schemas.microsoft.com/office/drawing/2014/main" id="{26FC5530-FD8C-B8AE-CF66-9F8EA312BE86}"/>
              </a:ext>
            </a:extLst>
          </p:cNvPr>
          <p:cNvCxnSpPr>
            <a:cxnSpLocks/>
          </p:cNvCxnSpPr>
          <p:nvPr/>
        </p:nvCxnSpPr>
        <p:spPr>
          <a:xfrm flipV="1">
            <a:off x="7063640" y="8618220"/>
            <a:ext cx="0" cy="15386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5" name="Conector recto 144">
            <a:extLst>
              <a:ext uri="{FF2B5EF4-FFF2-40B4-BE49-F238E27FC236}">
                <a16:creationId xmlns:a16="http://schemas.microsoft.com/office/drawing/2014/main" id="{18B53B95-BE70-FCE5-61F6-31B24EA25933}"/>
              </a:ext>
            </a:extLst>
          </p:cNvPr>
          <p:cNvCxnSpPr>
            <a:cxnSpLocks/>
          </p:cNvCxnSpPr>
          <p:nvPr/>
        </p:nvCxnSpPr>
        <p:spPr>
          <a:xfrm>
            <a:off x="7053292" y="8618220"/>
            <a:ext cx="29540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6" name="Conector recto 145">
            <a:extLst>
              <a:ext uri="{FF2B5EF4-FFF2-40B4-BE49-F238E27FC236}">
                <a16:creationId xmlns:a16="http://schemas.microsoft.com/office/drawing/2014/main" id="{A741B15D-582C-92B4-9222-E888F17AFC6B}"/>
              </a:ext>
            </a:extLst>
          </p:cNvPr>
          <p:cNvCxnSpPr>
            <a:cxnSpLocks/>
          </p:cNvCxnSpPr>
          <p:nvPr/>
        </p:nvCxnSpPr>
        <p:spPr>
          <a:xfrm>
            <a:off x="7327427" y="8769742"/>
            <a:ext cx="1534633" cy="234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7" name="Conector recto 146">
            <a:extLst>
              <a:ext uri="{FF2B5EF4-FFF2-40B4-BE49-F238E27FC236}">
                <a16:creationId xmlns:a16="http://schemas.microsoft.com/office/drawing/2014/main" id="{C58528AB-069B-A8A7-4DBF-D5BCC0F6C32E}"/>
              </a:ext>
            </a:extLst>
          </p:cNvPr>
          <p:cNvCxnSpPr>
            <a:cxnSpLocks/>
          </p:cNvCxnSpPr>
          <p:nvPr/>
        </p:nvCxnSpPr>
        <p:spPr>
          <a:xfrm flipV="1">
            <a:off x="7338614" y="8618220"/>
            <a:ext cx="0" cy="15386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9" name="Conector recto 148">
            <a:extLst>
              <a:ext uri="{FF2B5EF4-FFF2-40B4-BE49-F238E27FC236}">
                <a16:creationId xmlns:a16="http://schemas.microsoft.com/office/drawing/2014/main" id="{CD18F048-C3CF-ED3E-57BE-41E6053FCA52}"/>
              </a:ext>
            </a:extLst>
          </p:cNvPr>
          <p:cNvCxnSpPr>
            <a:cxnSpLocks/>
          </p:cNvCxnSpPr>
          <p:nvPr/>
        </p:nvCxnSpPr>
        <p:spPr>
          <a:xfrm flipV="1">
            <a:off x="8837221" y="8614410"/>
            <a:ext cx="0" cy="15386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0" name="Conector recto 149">
            <a:extLst>
              <a:ext uri="{FF2B5EF4-FFF2-40B4-BE49-F238E27FC236}">
                <a16:creationId xmlns:a16="http://schemas.microsoft.com/office/drawing/2014/main" id="{CF7854B4-4D63-E4D1-998D-FCD9765C410D}"/>
              </a:ext>
            </a:extLst>
          </p:cNvPr>
          <p:cNvCxnSpPr>
            <a:cxnSpLocks/>
          </p:cNvCxnSpPr>
          <p:nvPr/>
        </p:nvCxnSpPr>
        <p:spPr>
          <a:xfrm>
            <a:off x="8826873" y="8614410"/>
            <a:ext cx="232978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1" name="Conector recto 150">
            <a:extLst>
              <a:ext uri="{FF2B5EF4-FFF2-40B4-BE49-F238E27FC236}">
                <a16:creationId xmlns:a16="http://schemas.microsoft.com/office/drawing/2014/main" id="{03329380-3FD1-3ED4-7D68-D3948930C00A}"/>
              </a:ext>
            </a:extLst>
          </p:cNvPr>
          <p:cNvCxnSpPr>
            <a:cxnSpLocks/>
          </p:cNvCxnSpPr>
          <p:nvPr/>
        </p:nvCxnSpPr>
        <p:spPr>
          <a:xfrm flipV="1">
            <a:off x="9047096" y="8618220"/>
            <a:ext cx="0" cy="15386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3" name="Conector recto 152">
            <a:extLst>
              <a:ext uri="{FF2B5EF4-FFF2-40B4-BE49-F238E27FC236}">
                <a16:creationId xmlns:a16="http://schemas.microsoft.com/office/drawing/2014/main" id="{BDD56A06-0391-5F83-16F3-F929E9608DF3}"/>
              </a:ext>
            </a:extLst>
          </p:cNvPr>
          <p:cNvCxnSpPr>
            <a:cxnSpLocks/>
          </p:cNvCxnSpPr>
          <p:nvPr/>
        </p:nvCxnSpPr>
        <p:spPr>
          <a:xfrm>
            <a:off x="9070835" y="8753960"/>
            <a:ext cx="2746917" cy="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5" name="Conector recto 154">
            <a:extLst>
              <a:ext uri="{FF2B5EF4-FFF2-40B4-BE49-F238E27FC236}">
                <a16:creationId xmlns:a16="http://schemas.microsoft.com/office/drawing/2014/main" id="{3E4820D7-8FAE-2AF2-895B-5E0EBDA6B398}"/>
              </a:ext>
            </a:extLst>
          </p:cNvPr>
          <p:cNvCxnSpPr>
            <a:cxnSpLocks/>
          </p:cNvCxnSpPr>
          <p:nvPr/>
        </p:nvCxnSpPr>
        <p:spPr>
          <a:xfrm flipV="1">
            <a:off x="11834539" y="8772086"/>
            <a:ext cx="0" cy="318838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7" name="Conector recto 156">
            <a:extLst>
              <a:ext uri="{FF2B5EF4-FFF2-40B4-BE49-F238E27FC236}">
                <a16:creationId xmlns:a16="http://schemas.microsoft.com/office/drawing/2014/main" id="{9DAD7946-0767-BABD-0118-5290AB9AEC32}"/>
              </a:ext>
            </a:extLst>
          </p:cNvPr>
          <p:cNvCxnSpPr>
            <a:cxnSpLocks/>
          </p:cNvCxnSpPr>
          <p:nvPr/>
        </p:nvCxnSpPr>
        <p:spPr>
          <a:xfrm flipH="1" flipV="1">
            <a:off x="11717043" y="11824200"/>
            <a:ext cx="100077" cy="1245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Conector recto 157">
            <a:extLst>
              <a:ext uri="{FF2B5EF4-FFF2-40B4-BE49-F238E27FC236}">
                <a16:creationId xmlns:a16="http://schemas.microsoft.com/office/drawing/2014/main" id="{873A9D82-5408-CAC4-1549-4C73EEB334D5}"/>
              </a:ext>
            </a:extLst>
          </p:cNvPr>
          <p:cNvCxnSpPr>
            <a:cxnSpLocks/>
          </p:cNvCxnSpPr>
          <p:nvPr/>
        </p:nvCxnSpPr>
        <p:spPr>
          <a:xfrm flipV="1">
            <a:off x="11821152" y="11847495"/>
            <a:ext cx="158774" cy="1111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5011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595</TotalTime>
  <Words>1141</Words>
  <Application>Microsoft Office PowerPoint</Application>
  <PresentationFormat>Personalizado</PresentationFormat>
  <Paragraphs>220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Angel Omaña Montañez</dc:creator>
  <cp:lastModifiedBy>Juan Angel Omaña Montañez</cp:lastModifiedBy>
  <cp:revision>3</cp:revision>
  <dcterms:created xsi:type="dcterms:W3CDTF">2025-06-17T04:00:42Z</dcterms:created>
  <dcterms:modified xsi:type="dcterms:W3CDTF">2025-07-14T08:19:02Z</dcterms:modified>
</cp:coreProperties>
</file>