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DADDC-472B-3C5F-1CCE-12C764533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B0B87-3ECE-4DFF-6CB0-84D76D51C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221933-DD65-3539-C7C0-E50F59D5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47A95-1FB8-6261-E86F-2D140578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A75560-36D4-182D-4067-208603C0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847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20A01-63B0-8EC7-011E-83A5775C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94EE7-871C-BCBB-E386-FED8DE5A2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F1A1C-2746-1D64-E970-190A7DE0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1AAC3-C801-33D2-B043-2CABA77D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D8EA9-6811-2EC0-39E8-296131D6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247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627E05-5FB9-553E-FF1B-24EE3E95E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83696E-429B-CEDA-9B61-5FCA94C82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71D9D-4655-5775-CCE5-0AFA09ED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8A22A-52E9-8FDA-23D0-8139DA42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BC2C7B-7F24-8C5D-6B57-A9FF8B08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027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EB975-FF83-9D15-E735-BEDA0C8F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87939-B0E3-3869-126F-9B92CDF7D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7D9BA-DDF3-76AC-00A4-94245512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24879-6912-5508-B731-A656CD0B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ADA995-5647-D878-C331-8FBBCF1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18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25B8C-FD62-2F45-7AB0-9C02B561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A96B9-33B9-C165-6D0A-4C64E65C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686E6F-02D3-54B9-32A0-BCB7A934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BAF36A-BE7E-55D5-C75B-757CAF83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EDAEEA-F3D3-E7FA-AD34-9BC3ABA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09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7C4C8-EC5A-2B43-FD58-3CFE60DD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A1D9DB-50F6-6236-9E30-7451C76AB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0013FD-51B7-DFA2-C4AA-9724C0ECF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6CC453-34CE-A5F1-5E9B-C274BD4C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42678A-54AE-7074-F753-3EB9C85F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E5A4C-C4BD-0D90-1CC7-ADF5991A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420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31D6A-1406-D7E6-1D7F-32617CBC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5CAB10-599D-43EE-71FF-D9E413EF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98BF1E-996E-A44D-4A11-2B1F7918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F9D88D-171E-2640-B64B-6FE5F5190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D9F34D-DA7D-F19D-80CE-EC1FE1EEE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562023-13E5-49C3-ABAF-FCB9F2D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94015B-1298-8ED8-0718-54F87D42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F56941-5904-467E-3DC7-D0CE8C6F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717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53AC7-577A-6FEE-604A-C2A4EA17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280CBF-878D-182C-0B2E-BAA6DAA0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F41A17-A3F3-092D-68EC-A4E36DE5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8D91D9-588D-3FD9-9598-86F18A34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56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3CDDBD-86C9-EEA9-F120-76A0871E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8C542D-B9D9-773C-AF0F-84C19DE9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D72B57-17F6-1084-6786-16A44225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96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6B201-3E4E-1CD4-F32C-8E876593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8D523-0854-93DE-67BD-FF386EE4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8DD1D4-4EE5-E45F-C1A1-F082A4554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009B92-EC8C-4EB6-A3F7-767CE6B0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5630F1-C4A1-4072-C4F7-563BA4D3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7930A9-8470-75B3-4399-3D581697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30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762D2-352F-2AFA-3B83-D8A3C1FE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9E49A6-55D9-E2A0-5AA3-CBFBE4EFA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709088-4164-7BCF-10CF-8B5967FF2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BE4369-063F-5491-28CF-5FFB2A2A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239A8-4B4F-225E-D927-B10856EA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1907D6-E8BD-4CAF-6F3D-F4136721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777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BE62FD-68FB-E98D-45DB-C5DB1865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68C99-1FAE-DEE0-CE03-D7CC7E8E1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DF306-657F-C0B8-48BB-0346A930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6E411-1240-43E2-8FE5-67D8D08C0291}" type="datetimeFigureOut">
              <a:rPr lang="es-CO" smtClean="0"/>
              <a:t>16/06/2025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D965DF-8857-B0DC-E67E-B6FE5A06C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62850B-F732-5CB6-CDB8-8627B7CAD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706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60FF65-138D-5785-A7D3-DD62C2C45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33782"/>
              </p:ext>
            </p:extLst>
          </p:nvPr>
        </p:nvGraphicFramePr>
        <p:xfrm>
          <a:off x="4748480" y="98691"/>
          <a:ext cx="3491427" cy="50771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1427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Personaje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937647">
                <a:tc>
                  <a:txBody>
                    <a:bodyPr/>
                    <a:lstStyle/>
                    <a:p>
                      <a:r>
                        <a:rPr lang="es-CO" sz="1050" dirty="0"/>
                        <a:t>- nombre: </a:t>
                      </a:r>
                      <a:r>
                        <a:rPr lang="es-CO" sz="1050" dirty="0" err="1"/>
                        <a:t>char</a:t>
                      </a:r>
                      <a:r>
                        <a:rPr lang="es-CO" sz="1050" dirty="0"/>
                        <a:t>*</a:t>
                      </a:r>
                    </a:p>
                    <a:p>
                      <a:r>
                        <a:rPr lang="es-CO" sz="1050" dirty="0"/>
                        <a:t>- salud: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ki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posX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posY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float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velX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velY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float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estado: </a:t>
                      </a:r>
                      <a:r>
                        <a:rPr lang="es-CO" sz="1050" dirty="0" err="1"/>
                        <a:t>EstadoPersonaje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frameAccion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cooldownAtaque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077634">
                <a:tc>
                  <a:txBody>
                    <a:bodyPr/>
                    <a:lstStyle/>
                    <a:p>
                      <a:r>
                        <a:rPr lang="es-CO" sz="1050" dirty="0"/>
                        <a:t>+ Personaje(</a:t>
                      </a:r>
                      <a:r>
                        <a:rPr lang="es-CO" sz="1050" dirty="0" err="1"/>
                        <a:t>const</a:t>
                      </a:r>
                      <a:r>
                        <a:rPr lang="es-CO" sz="1050" dirty="0"/>
                        <a:t> </a:t>
                      </a:r>
                      <a:r>
                        <a:rPr lang="es-CO" sz="1050" dirty="0" err="1"/>
                        <a:t>char</a:t>
                      </a:r>
                      <a:r>
                        <a:rPr lang="es-CO" sz="1050" dirty="0"/>
                        <a:t>*,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)</a:t>
                      </a:r>
                    </a:p>
                    <a:p>
                      <a:r>
                        <a:rPr lang="es-CO" sz="1050" dirty="0"/>
                        <a:t>+ ~Personaje()</a:t>
                      </a:r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moverIzquierda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moverDerecha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saltar():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agacharse():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levantarse():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defender():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update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recibirDanio</a:t>
                      </a:r>
                      <a:r>
                        <a:rPr lang="es-CO" sz="1050" dirty="0"/>
                        <a:t>(cantidad: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recuperarKi</a:t>
                      </a:r>
                      <a:r>
                        <a:rPr lang="es-CO" sz="1050" dirty="0"/>
                        <a:t>(cantidad: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getNombre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const</a:t>
                      </a:r>
                      <a:r>
                        <a:rPr lang="es-CO" sz="1050" dirty="0"/>
                        <a:t> </a:t>
                      </a:r>
                      <a:r>
                        <a:rPr lang="es-CO" sz="1050" dirty="0" err="1"/>
                        <a:t>char</a:t>
                      </a:r>
                      <a:r>
                        <a:rPr lang="es-CO" sz="1050" dirty="0"/>
                        <a:t>*</a:t>
                      </a:r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getSalud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getKi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getPosX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getPosY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float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getEstado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EstadoPersonaje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# atacar():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# </a:t>
                      </a:r>
                      <a:r>
                        <a:rPr lang="es-CO" sz="1050" dirty="0" err="1"/>
                        <a:t>usarEspecial</a:t>
                      </a:r>
                      <a:r>
                        <a:rPr lang="es-CO" sz="1050" dirty="0"/>
                        <a:t>(objetivo: Personaje*): </a:t>
                      </a:r>
                      <a:r>
                        <a:rPr lang="es-CO" sz="1050" dirty="0" err="1"/>
                        <a:t>void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6A1E950-50A8-7911-2D94-D3D486D7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77226"/>
              </p:ext>
            </p:extLst>
          </p:nvPr>
        </p:nvGraphicFramePr>
        <p:xfrm>
          <a:off x="8462874" y="199719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Goku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Goku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6A61761-D59A-8DFC-CDAC-66E2817E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50242"/>
              </p:ext>
            </p:extLst>
          </p:nvPr>
        </p:nvGraphicFramePr>
        <p:xfrm>
          <a:off x="8462874" y="1954407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Krilin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+Krilin()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1B15A9-0214-1821-F9B5-12FB34A0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59766"/>
              </p:ext>
            </p:extLst>
          </p:nvPr>
        </p:nvGraphicFramePr>
        <p:xfrm>
          <a:off x="8462874" y="3727162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Yamcha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 err="1"/>
                        <a:t>Yamcha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57E0AE6-2E40-CAF0-E2C6-43CAD876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46736"/>
              </p:ext>
            </p:extLst>
          </p:nvPr>
        </p:nvGraphicFramePr>
        <p:xfrm>
          <a:off x="6825846" y="5483117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Jackie Chun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+Jackie Chun()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45123CA-3084-1AFF-1EE9-E1E90D1B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64588"/>
              </p:ext>
            </p:extLst>
          </p:nvPr>
        </p:nvGraphicFramePr>
        <p:xfrm>
          <a:off x="10353410" y="4336599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Ranfan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 err="1"/>
                        <a:t>Ranfan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0826277-6365-E36B-5003-3573575B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15460"/>
              </p:ext>
            </p:extLst>
          </p:nvPr>
        </p:nvGraphicFramePr>
        <p:xfrm>
          <a:off x="10353410" y="2811037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Bacterian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Bacterian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7C98528-4D74-C755-4FC3-E0F3BE498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90946"/>
              </p:ext>
            </p:extLst>
          </p:nvPr>
        </p:nvGraphicFramePr>
        <p:xfrm>
          <a:off x="10353410" y="836379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Nam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Nam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14950BD-3B74-654B-5666-D45BF4E0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78961"/>
              </p:ext>
            </p:extLst>
          </p:nvPr>
        </p:nvGraphicFramePr>
        <p:xfrm>
          <a:off x="8869270" y="5572802"/>
          <a:ext cx="1791110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Giran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+Giran()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DCE355-A135-4A26-817E-3D45D6F6AD98}"/>
              </a:ext>
            </a:extLst>
          </p:cNvPr>
          <p:cNvCxnSpPr>
            <a:cxnSpLocks/>
          </p:cNvCxnSpPr>
          <p:nvPr/>
        </p:nvCxnSpPr>
        <p:spPr>
          <a:xfrm flipH="1">
            <a:off x="8239907" y="1605485"/>
            <a:ext cx="2113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7893DD-B262-1FBC-CDB7-1FB6E9779C48}"/>
              </a:ext>
            </a:extLst>
          </p:cNvPr>
          <p:cNvCxnSpPr>
            <a:cxnSpLocks/>
          </p:cNvCxnSpPr>
          <p:nvPr/>
        </p:nvCxnSpPr>
        <p:spPr>
          <a:xfrm flipH="1">
            <a:off x="8239907" y="811838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DDF7B2-DAE7-D4C6-4A95-9C9855C10EF8}"/>
              </a:ext>
            </a:extLst>
          </p:cNvPr>
          <p:cNvCxnSpPr>
            <a:cxnSpLocks/>
          </p:cNvCxnSpPr>
          <p:nvPr/>
        </p:nvCxnSpPr>
        <p:spPr>
          <a:xfrm flipH="1">
            <a:off x="8239907" y="2637285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AFB5433-1D20-F7DA-3A08-3DFF65F8FBB4}"/>
              </a:ext>
            </a:extLst>
          </p:cNvPr>
          <p:cNvCxnSpPr>
            <a:cxnSpLocks/>
          </p:cNvCxnSpPr>
          <p:nvPr/>
        </p:nvCxnSpPr>
        <p:spPr>
          <a:xfrm flipH="1">
            <a:off x="8239907" y="4338878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14E0B9-EF35-E463-0914-46641991F56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8239907" y="3414194"/>
            <a:ext cx="2113503" cy="3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3B82706-B446-FDC7-60E3-E61219CB34C0}"/>
              </a:ext>
            </a:extLst>
          </p:cNvPr>
          <p:cNvCxnSpPr>
            <a:cxnSpLocks/>
          </p:cNvCxnSpPr>
          <p:nvPr/>
        </p:nvCxnSpPr>
        <p:spPr>
          <a:xfrm flipH="1">
            <a:off x="8239907" y="5066071"/>
            <a:ext cx="21135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D6D93F4-F5C9-53CB-ED49-8C9C002B4185}"/>
              </a:ext>
            </a:extLst>
          </p:cNvPr>
          <p:cNvCxnSpPr>
            <a:cxnSpLocks/>
          </p:cNvCxnSpPr>
          <p:nvPr/>
        </p:nvCxnSpPr>
        <p:spPr>
          <a:xfrm flipV="1">
            <a:off x="7287385" y="5181031"/>
            <a:ext cx="0" cy="298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719090E-7766-C88D-CA48-AF116D3D208B}"/>
              </a:ext>
            </a:extLst>
          </p:cNvPr>
          <p:cNvCxnSpPr>
            <a:cxnSpLocks/>
          </p:cNvCxnSpPr>
          <p:nvPr/>
        </p:nvCxnSpPr>
        <p:spPr>
          <a:xfrm flipV="1">
            <a:off x="6280356" y="5175879"/>
            <a:ext cx="0" cy="303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7CB12419-4CC3-3488-2282-329354F6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165688"/>
              </p:ext>
            </p:extLst>
          </p:nvPr>
        </p:nvGraphicFramePr>
        <p:xfrm>
          <a:off x="622520" y="1840814"/>
          <a:ext cx="2910158" cy="171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0158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Torneo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050" dirty="0"/>
                        <a:t>participantes: </a:t>
                      </a:r>
                      <a:r>
                        <a:rPr lang="es-CO" sz="1050" dirty="0" err="1"/>
                        <a:t>std</a:t>
                      </a:r>
                      <a:r>
                        <a:rPr lang="es-CO" sz="1050" dirty="0"/>
                        <a:t>::vector&lt;Personaje*&gt;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050" dirty="0" err="1"/>
                        <a:t>rondaActual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ES" sz="1050" dirty="0"/>
                        <a:t>+ Torneo(</a:t>
                      </a:r>
                      <a:r>
                        <a:rPr lang="es-ES" sz="1050" dirty="0" err="1"/>
                        <a:t>participants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const</a:t>
                      </a:r>
                      <a:r>
                        <a:rPr lang="es-ES" sz="1050" dirty="0"/>
                        <a:t> </a:t>
                      </a:r>
                      <a:r>
                        <a:rPr lang="es-ES" sz="1050" dirty="0" err="1"/>
                        <a:t>std</a:t>
                      </a:r>
                      <a:r>
                        <a:rPr lang="es-ES" sz="1050" dirty="0"/>
                        <a:t>::vector&lt;Personaje*&gt;&amp;)</a:t>
                      </a:r>
                    </a:p>
                    <a:p>
                      <a:r>
                        <a:rPr lang="es-CO" sz="1050" dirty="0"/>
                        <a:t> + </a:t>
                      </a:r>
                      <a:r>
                        <a:rPr lang="es-CO" sz="1050" dirty="0" err="1"/>
                        <a:t>iniciarTorneo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avanzarRonda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obtenerGanador</a:t>
                      </a:r>
                      <a:r>
                        <a:rPr lang="es-CO" sz="1050" dirty="0"/>
                        <a:t>(): Personaje*</a:t>
                      </a:r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registrarResultado</a:t>
                      </a:r>
                      <a:r>
                        <a:rPr lang="es-CO" sz="1050" dirty="0"/>
                        <a:t>(</a:t>
                      </a:r>
                      <a:r>
                        <a:rPr lang="es-CO" sz="1050" dirty="0" err="1"/>
                        <a:t>indiceGanador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2646BA9-F435-58EE-E812-827B926D83BA}"/>
              </a:ext>
            </a:extLst>
          </p:cNvPr>
          <p:cNvCxnSpPr>
            <a:cxnSpLocks/>
          </p:cNvCxnSpPr>
          <p:nvPr/>
        </p:nvCxnSpPr>
        <p:spPr>
          <a:xfrm flipV="1">
            <a:off x="3532678" y="2793029"/>
            <a:ext cx="1116376" cy="18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A98E9F7-F2D0-61C9-D3D1-8E02806368B6}"/>
              </a:ext>
            </a:extLst>
          </p:cNvPr>
          <p:cNvSpPr/>
          <p:nvPr/>
        </p:nvSpPr>
        <p:spPr>
          <a:xfrm rot="18718326">
            <a:off x="4600177" y="2736827"/>
            <a:ext cx="112870" cy="11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1840EEA5-5601-7785-D704-70C206802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51507"/>
              </p:ext>
            </p:extLst>
          </p:nvPr>
        </p:nvGraphicFramePr>
        <p:xfrm>
          <a:off x="3019932" y="15723"/>
          <a:ext cx="1457803" cy="1722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803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6968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EstadoPersonaje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enum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900" dirty="0"/>
                        <a:t>IDLE</a:t>
                      </a:r>
                    </a:p>
                    <a:p>
                      <a:r>
                        <a:rPr lang="es-CO" sz="900" dirty="0"/>
                        <a:t>MOVIENDO</a:t>
                      </a:r>
                    </a:p>
                    <a:p>
                      <a:r>
                        <a:rPr lang="es-CO" sz="900" dirty="0"/>
                        <a:t>SALTANDO</a:t>
                      </a:r>
                    </a:p>
                    <a:p>
                      <a:r>
                        <a:rPr lang="es-CO" sz="900" dirty="0"/>
                        <a:t>AGACHADO</a:t>
                      </a:r>
                    </a:p>
                    <a:p>
                      <a:r>
                        <a:rPr lang="es-CO" sz="900" dirty="0"/>
                        <a:t>ATACANDO</a:t>
                      </a:r>
                    </a:p>
                    <a:p>
                      <a:r>
                        <a:rPr lang="es-CO" sz="900" dirty="0"/>
                        <a:t>ATACANDO_BAJO</a:t>
                      </a:r>
                    </a:p>
                    <a:p>
                      <a:r>
                        <a:rPr lang="es-CO" sz="900" dirty="0"/>
                        <a:t>DEFENDIENDO</a:t>
                      </a:r>
                    </a:p>
                    <a:p>
                      <a:r>
                        <a:rPr lang="es-CO" sz="900" dirty="0"/>
                        <a:t>USANDO_ESPECIAL</a:t>
                      </a:r>
                    </a:p>
                    <a:p>
                      <a:r>
                        <a:rPr lang="es-CO" sz="900" dirty="0"/>
                        <a:t>ATURDIDO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73CFA71-B746-D8E2-D0F4-94E26E26488D}"/>
              </a:ext>
            </a:extLst>
          </p:cNvPr>
          <p:cNvCxnSpPr>
            <a:cxnSpLocks/>
          </p:cNvCxnSpPr>
          <p:nvPr/>
        </p:nvCxnSpPr>
        <p:spPr>
          <a:xfrm>
            <a:off x="4477735" y="784615"/>
            <a:ext cx="26318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2F11E5D9-2514-F1C7-BAF8-BA73F5FAA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874320"/>
              </p:ext>
            </p:extLst>
          </p:nvPr>
        </p:nvGraphicFramePr>
        <p:xfrm>
          <a:off x="4796194" y="5479149"/>
          <a:ext cx="1791110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11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MonoGigante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MonoGigante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atacar()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DCC720A2-6E42-36A5-8A9C-E1F4FDEE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694160"/>
              </p:ext>
            </p:extLst>
          </p:nvPr>
        </p:nvGraphicFramePr>
        <p:xfrm>
          <a:off x="175471" y="3667039"/>
          <a:ext cx="3573362" cy="116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3362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14402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Duelo1v1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350839"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s-CO" sz="1050" dirty="0"/>
                        <a:t>jugador: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 -   oponente: Personaje*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498052">
                <a:tc>
                  <a:txBody>
                    <a:bodyPr/>
                    <a:lstStyle/>
                    <a:p>
                      <a:r>
                        <a:rPr lang="es-ES" sz="1050" dirty="0"/>
                        <a:t>+ Duelo1v1(jugador: Personaje*, oponente: Personaje*)</a:t>
                      </a:r>
                    </a:p>
                    <a:p>
                      <a:r>
                        <a:rPr lang="es-ES" sz="1050" dirty="0"/>
                        <a:t>+ iniciar():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21764F5B-2A48-C609-218F-1C52166F6813}"/>
              </a:ext>
            </a:extLst>
          </p:cNvPr>
          <p:cNvCxnSpPr/>
          <p:nvPr/>
        </p:nvCxnSpPr>
        <p:spPr>
          <a:xfrm flipV="1">
            <a:off x="9429135" y="5201265"/>
            <a:ext cx="0" cy="388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315F3130-C3AA-AF31-FECC-F66965DCE6F8}"/>
              </a:ext>
            </a:extLst>
          </p:cNvPr>
          <p:cNvCxnSpPr>
            <a:cxnSpLocks/>
          </p:cNvCxnSpPr>
          <p:nvPr/>
        </p:nvCxnSpPr>
        <p:spPr>
          <a:xfrm flipH="1">
            <a:off x="8239907" y="5201265"/>
            <a:ext cx="1199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a 65">
            <a:extLst>
              <a:ext uri="{FF2B5EF4-FFF2-40B4-BE49-F238E27FC236}">
                <a16:creationId xmlns:a16="http://schemas.microsoft.com/office/drawing/2014/main" id="{3107A69D-00D1-C768-649A-B88702630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316171"/>
              </p:ext>
            </p:extLst>
          </p:nvPr>
        </p:nvGraphicFramePr>
        <p:xfrm>
          <a:off x="185384" y="4939756"/>
          <a:ext cx="3573362" cy="1339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3362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9482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Bossfight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453369">
                <a:tc>
                  <a:txBody>
                    <a:bodyPr/>
                    <a:lstStyle/>
                    <a:p>
                      <a:r>
                        <a:rPr lang="es-ES" sz="1050" dirty="0"/>
                        <a:t>-   </a:t>
                      </a:r>
                      <a:r>
                        <a:rPr lang="es-ES" sz="1050" dirty="0" err="1"/>
                        <a:t>jugador:Personaje</a:t>
                      </a:r>
                      <a:r>
                        <a:rPr lang="es-ES" sz="1050" dirty="0"/>
                        <a:t>*</a:t>
                      </a:r>
                    </a:p>
                    <a:p>
                      <a:r>
                        <a:rPr lang="es-ES" sz="1050" dirty="0"/>
                        <a:t>-   </a:t>
                      </a:r>
                      <a:r>
                        <a:rPr lang="es-ES" sz="1050" dirty="0" err="1"/>
                        <a:t>jefe:MonoGigante</a:t>
                      </a:r>
                      <a:r>
                        <a:rPr lang="es-ES" sz="1050" dirty="0"/>
                        <a:t>*</a:t>
                      </a:r>
                    </a:p>
                    <a:p>
                      <a:r>
                        <a:rPr lang="es-ES" sz="1050" dirty="0"/>
                        <a:t>-   </a:t>
                      </a:r>
                      <a:r>
                        <a:rPr lang="es-ES" sz="1050" dirty="0" err="1"/>
                        <a:t>tiempoRestante:int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516938">
                <a:tc>
                  <a:txBody>
                    <a:bodyPr/>
                    <a:lstStyle/>
                    <a:p>
                      <a:r>
                        <a:rPr lang="es-ES" sz="1050" dirty="0"/>
                        <a:t>+</a:t>
                      </a:r>
                      <a:r>
                        <a:rPr lang="es-ES" sz="1050" dirty="0" err="1"/>
                        <a:t>BossFight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jugador:Personaje</a:t>
                      </a:r>
                      <a:r>
                        <a:rPr lang="es-ES" sz="1050" dirty="0"/>
                        <a:t>*, </a:t>
                      </a:r>
                      <a:r>
                        <a:rPr lang="es-ES" sz="1050" dirty="0" err="1"/>
                        <a:t>jefe:MonoGigante</a:t>
                      </a:r>
                      <a:r>
                        <a:rPr lang="es-ES" sz="1050" dirty="0"/>
                        <a:t>*):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+iniciar():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0D97A5E-720D-2088-8255-29354CA8BAAB}"/>
              </a:ext>
            </a:extLst>
          </p:cNvPr>
          <p:cNvCxnSpPr>
            <a:cxnSpLocks/>
          </p:cNvCxnSpPr>
          <p:nvPr/>
        </p:nvCxnSpPr>
        <p:spPr>
          <a:xfrm>
            <a:off x="3768234" y="5959131"/>
            <a:ext cx="10268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139160F8-6435-B6A0-81FD-6899100729A2}"/>
              </a:ext>
            </a:extLst>
          </p:cNvPr>
          <p:cNvCxnSpPr>
            <a:cxnSpLocks/>
          </p:cNvCxnSpPr>
          <p:nvPr/>
        </p:nvCxnSpPr>
        <p:spPr>
          <a:xfrm>
            <a:off x="3748833" y="4167718"/>
            <a:ext cx="9920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30B7535-9F68-0FAE-609E-900354EE23BA}"/>
              </a:ext>
            </a:extLst>
          </p:cNvPr>
          <p:cNvCxnSpPr>
            <a:cxnSpLocks/>
          </p:cNvCxnSpPr>
          <p:nvPr/>
        </p:nvCxnSpPr>
        <p:spPr>
          <a:xfrm>
            <a:off x="3747757" y="5015957"/>
            <a:ext cx="999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1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408</Words>
  <Application>Microsoft Office PowerPoint</Application>
  <PresentationFormat>Panorámica</PresentationFormat>
  <Paragraphs>86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Angel Omaña Montañez</dc:creator>
  <cp:lastModifiedBy>Juan Angel Omaña Montañez</cp:lastModifiedBy>
  <cp:revision>1</cp:revision>
  <dcterms:created xsi:type="dcterms:W3CDTF">2025-06-17T04:00:42Z</dcterms:created>
  <dcterms:modified xsi:type="dcterms:W3CDTF">2025-06-17T12:10:27Z</dcterms:modified>
</cp:coreProperties>
</file>