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  <p:sldMasterId id="2147483697" r:id="rId4"/>
  </p:sldMasterIdLst>
  <p:notesMasterIdLst>
    <p:notesMasterId r:id="rId38"/>
  </p:notesMasterIdLst>
  <p:sldIdLst>
    <p:sldId id="332" r:id="rId5"/>
    <p:sldId id="256" r:id="rId6"/>
    <p:sldId id="333" r:id="rId7"/>
    <p:sldId id="334" r:id="rId8"/>
    <p:sldId id="314" r:id="rId9"/>
    <p:sldId id="315" r:id="rId10"/>
    <p:sldId id="316" r:id="rId11"/>
    <p:sldId id="335" r:id="rId12"/>
    <p:sldId id="336" r:id="rId13"/>
    <p:sldId id="318" r:id="rId14"/>
    <p:sldId id="320" r:id="rId15"/>
    <p:sldId id="319" r:id="rId16"/>
    <p:sldId id="337" r:id="rId17"/>
    <p:sldId id="338" r:id="rId18"/>
    <p:sldId id="323" r:id="rId19"/>
    <p:sldId id="322" r:id="rId20"/>
    <p:sldId id="324" r:id="rId21"/>
    <p:sldId id="339" r:id="rId22"/>
    <p:sldId id="340" r:id="rId23"/>
    <p:sldId id="326" r:id="rId24"/>
    <p:sldId id="325" r:id="rId25"/>
    <p:sldId id="327" r:id="rId26"/>
    <p:sldId id="341" r:id="rId27"/>
    <p:sldId id="342" r:id="rId28"/>
    <p:sldId id="328" r:id="rId29"/>
    <p:sldId id="330" r:id="rId30"/>
    <p:sldId id="329" r:id="rId31"/>
    <p:sldId id="343" r:id="rId32"/>
    <p:sldId id="344" r:id="rId33"/>
    <p:sldId id="331" r:id="rId34"/>
    <p:sldId id="345" r:id="rId35"/>
    <p:sldId id="346" r:id="rId36"/>
    <p:sldId id="34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332"/>
            <p14:sldId id="256"/>
            <p14:sldId id="333"/>
          </p14:sldIdLst>
        </p14:section>
        <p14:section name="Background and motivation" id="{B64985A9-05A0-43FD-A400-8315A4E2DF68}">
          <p14:sldIdLst>
            <p14:sldId id="334"/>
            <p14:sldId id="314"/>
            <p14:sldId id="315"/>
            <p14:sldId id="316"/>
            <p14:sldId id="335"/>
          </p14:sldIdLst>
        </p14:section>
        <p14:section name="Problem addressed" id="{762C5EAF-0031-4ABA-A6DC-C2E1FFCF29AA}">
          <p14:sldIdLst>
            <p14:sldId id="336"/>
            <p14:sldId id="318"/>
            <p14:sldId id="320"/>
            <p14:sldId id="319"/>
            <p14:sldId id="337"/>
          </p14:sldIdLst>
        </p14:section>
        <p14:section name="Proposed solution" id="{536B48B7-E19C-4BDE-9D79-EC0A9D413904}">
          <p14:sldIdLst>
            <p14:sldId id="338"/>
            <p14:sldId id="323"/>
            <p14:sldId id="322"/>
            <p14:sldId id="324"/>
            <p14:sldId id="339"/>
          </p14:sldIdLst>
        </p14:section>
        <p14:section name="Preliminary results" id="{52192AD5-88A1-40A6-8C9F-2C0DBDEB5F6A}">
          <p14:sldIdLst>
            <p14:sldId id="340"/>
            <p14:sldId id="326"/>
            <p14:sldId id="325"/>
            <p14:sldId id="327"/>
            <p14:sldId id="341"/>
          </p14:sldIdLst>
        </p14:section>
        <p14:section name="Evaluation" id="{7CA5F120-8D27-490D-A50A-6675B4DA4921}">
          <p14:sldIdLst>
            <p14:sldId id="342"/>
            <p14:sldId id="328"/>
            <p14:sldId id="330"/>
            <p14:sldId id="329"/>
            <p14:sldId id="343"/>
          </p14:sldIdLst>
        </p14:section>
        <p14:section name="Future work" id="{510D2B0B-24B5-4E7C-9001-41E51380791D}">
          <p14:sldIdLst>
            <p14:sldId id="344"/>
            <p14:sldId id="331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100"/>
        <a:sy n="44" d="100"/>
      </p:scale>
      <p:origin x="0" y="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UFBUVGVtcGxhdGVNYXJrZXI=@VGl0bGUgMQ==@UHB0TGFic0FnZW5kYV8mXkBDb250ZW50U2hhcGVfJl5AMjAxNTA3MDExOTE3NTMzMjU1MA==@VW5uYW1lZCBTaGFwZSAyMDE1MDcxMzEzNTMxODcwNzIxNA==@1456392278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8C41B-5481-4BC3-8140-58AED22942D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7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84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24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66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29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503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4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99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9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94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3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5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8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16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69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0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16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2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7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11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90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3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93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13/7/2015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C42EEE-3E5D-4D0F-A5A1-DBE4DDAAFE18}" type="datetimeFigureOut">
              <a:rPr lang="en-SG" smtClean="0"/>
              <a:t>13/7/2015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7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5" r:id="rId8"/>
    <p:sldLayoutId id="214748368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9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701191753443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6405135"/>
            <a:ext cx="9144000" cy="1200329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Project Progress Report</a:t>
            </a:r>
          </a:p>
        </p:txBody>
      </p:sp>
      <p:sp>
        <p:nvSpPr>
          <p:cNvPr id="3" name="PptLabsAgenda_&amp;^@ContentShape_&amp;^@20150701191753325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SG" dirty="0">
                <a:solidFill>
                  <a:srgbClr val="808080"/>
                </a:solidFill>
              </a:rPr>
              <a:t>Visited bullet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C00000"/>
                </a:solidFill>
              </a:rPr>
              <a:t>Highlighted bullet format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S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4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9" name="Rectangle 8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3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2050" name="Picture 2" descr="Bonsack's machi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580483"/>
            <a:ext cx="5904656" cy="4536504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problem addressed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166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4788024" y="2564904"/>
            <a:ext cx="3528392" cy="2016224"/>
            <a:chOff x="4788024" y="2564904"/>
            <a:chExt cx="3528392" cy="2016224"/>
          </a:xfrm>
        </p:grpSpPr>
        <p:sp>
          <p:nvSpPr>
            <p:cNvPr id="13" name="Rounded Rectangular Callout 2"/>
            <p:cNvSpPr/>
            <p:nvPr/>
          </p:nvSpPr>
          <p:spPr>
            <a:xfrm>
              <a:off x="4788024" y="2564904"/>
              <a:ext cx="3528392" cy="2016224"/>
            </a:xfrm>
            <a:prstGeom prst="wedgeRoundRectCallout">
              <a:avLst>
                <a:gd name="adj1" fmla="val -60426"/>
                <a:gd name="adj2" fmla="val -34502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Bonsack's machine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43" t="51596" r="62546" b="19313"/>
            <a:stretch/>
          </p:blipFill>
          <p:spPr bwMode="auto">
            <a:xfrm>
              <a:off x="5076056" y="2996952"/>
              <a:ext cx="1812862" cy="1212755"/>
            </a:xfrm>
            <a:prstGeom prst="roundRect">
              <a:avLst>
                <a:gd name="adj" fmla="val 716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22"/>
            <p:cNvSpPr txBox="1"/>
            <p:nvPr/>
          </p:nvSpPr>
          <p:spPr>
            <a:xfrm>
              <a:off x="7164288" y="3284984"/>
              <a:ext cx="1008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Buy or build?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4" name="Rectangle 33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Pentagon 35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9621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66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4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3074" name="Picture 2" descr="https://upload.wikimedia.org/wikipedia/commons/3/35/Human_losses_of_world_war_two_by_country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4"/>
          <a:stretch/>
        </p:blipFill>
        <p:spPr bwMode="auto">
          <a:xfrm>
            <a:off x="1475656" y="1632856"/>
            <a:ext cx="6336704" cy="42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proposed solution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67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2253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6254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5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2780928"/>
            <a:ext cx="7632848" cy="20462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Agenda Lab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dirty="0" smtClean="0"/>
              <a:t>Agenda Slides (Text) Example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200" y="6381750"/>
            <a:ext cx="3989040" cy="4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http://PowerPointLabs.info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4098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450237"/>
            <a:ext cx="6854279" cy="4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preliminary results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627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159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03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evaluation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527" y="1905000"/>
            <a:ext cx="7299233" cy="35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5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090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9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4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0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3750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Background and motivation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31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2" name="Rectangle 31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6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future work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63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7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Future work</a:t>
            </a:r>
            <a:endParaRPr lang="en-SG"/>
          </a:p>
          <a:p>
            <a:endParaRPr lang="en-SG"/>
          </a:p>
        </p:txBody>
      </p:sp>
      <p:grpSp>
        <p:nvGrpSpPr>
          <p:cNvPr id="29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0" name="Rectangle 29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Pentagon 31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7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461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261"/>
          <a:stretch/>
        </p:blipFill>
        <p:spPr bwMode="auto">
          <a:xfrm>
            <a:off x="5004048" y="2852936"/>
            <a:ext cx="1676152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/>
          <p:nvPr/>
        </p:nvSpPr>
        <p:spPr>
          <a:xfrm>
            <a:off x="6804248" y="2924944"/>
            <a:ext cx="1256020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2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3" name="Rectangle 32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Pentagon 34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background </a:t>
            </a:r>
            <a:r>
              <a:rPr lang="en-US" sz="3200" b="1" dirty="0">
                <a:solidFill>
                  <a:srgbClr val="C00000"/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motivation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background </a:t>
            </a:r>
            <a:r>
              <a:rPr lang="en-US" sz="3200" b="1" dirty="0"/>
              <a:t>and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/>
              <a:t>Details of background </a:t>
            </a:r>
            <a:r>
              <a:rPr lang="en-US" b="1" dirty="0"/>
              <a:t>and </a:t>
            </a:r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573325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1026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204864"/>
            <a:ext cx="7056784" cy="33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463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32"/>
          <a:stretch/>
        </p:blipFill>
        <p:spPr bwMode="auto">
          <a:xfrm>
            <a:off x="5004048" y="2852936"/>
            <a:ext cx="3056220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/>
          <p:nvPr/>
        </p:nvSpPr>
        <p:spPr>
          <a:xfrm>
            <a:off x="6660232" y="2924944"/>
            <a:ext cx="1400036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C00000"/>
              </a:solidFill>
            </a:endParaRPr>
          </a:p>
        </p:txBody>
      </p:sp>
      <p:grpSp>
        <p:nvGrpSpPr>
          <p:cNvPr id="32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3" name="Rectangle 32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Pentagon 34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065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15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  <a:endParaRPr lang="en-SG"/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168352" cy="2016224"/>
          </a:xfrm>
          <a:prstGeom prst="wedgeRoundRectCallout">
            <a:avLst>
              <a:gd name="adj1" fmla="val -60426"/>
              <a:gd name="adj2" fmla="val -345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Bonsack's machin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43" t="51596" r="62546" b="19313"/>
          <a:stretch/>
        </p:blipFill>
        <p:spPr bwMode="auto">
          <a:xfrm>
            <a:off x="5156963" y="2732993"/>
            <a:ext cx="2511381" cy="1680045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Unnamed Shape 20150713135318707214"/>
          <p:cNvGrpSpPr/>
          <p:nvPr/>
        </p:nvGrpSpPr>
        <p:grpSpPr>
          <a:xfrm>
            <a:off x="827584" y="5291916"/>
            <a:ext cx="7488832" cy="657364"/>
            <a:chOff x="827584" y="5291916"/>
            <a:chExt cx="7488832" cy="657364"/>
          </a:xfrm>
        </p:grpSpPr>
        <p:sp>
          <p:nvSpPr>
            <p:cNvPr id="32" name="Rectangle 31"/>
            <p:cNvSpPr/>
            <p:nvPr/>
          </p:nvSpPr>
          <p:spPr>
            <a:xfrm>
              <a:off x="5436096" y="5661248"/>
              <a:ext cx="2376264" cy="2880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2.5 months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1436" y="5291916"/>
              <a:ext cx="106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Deadline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1187624" y="5661248"/>
              <a:ext cx="4392488" cy="288032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months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5301208"/>
              <a:ext cx="96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Kickoff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20356" y="5301208"/>
              <a:ext cx="6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Now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7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342</TotalTime>
  <Words>1040</Words>
  <Application>Microsoft Office PowerPoint</Application>
  <PresentationFormat>On-screen Show (4:3)</PresentationFormat>
  <Paragraphs>265</Paragraphs>
  <Slides>33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Pushpin</vt:lpstr>
      <vt:lpstr>content slides</vt:lpstr>
      <vt:lpstr>1_content slides</vt:lpstr>
      <vt:lpstr>2_content slides</vt:lpstr>
      <vt:lpstr>Project Progress Report</vt:lpstr>
      <vt:lpstr>Agenda Lab  Agenda Slides (Text) Example</vt:lpstr>
      <vt:lpstr>PowerPoint Presentation</vt:lpstr>
      <vt:lpstr>PowerPoint Presentation</vt:lpstr>
      <vt:lpstr>Details of background and motivation</vt:lpstr>
      <vt:lpstr>Details of background and motivation</vt:lpstr>
      <vt:lpstr>Details of background and motivation</vt:lpstr>
      <vt:lpstr>PowerPoint Presentation</vt:lpstr>
      <vt:lpstr>PowerPoint Presentation</vt:lpstr>
      <vt:lpstr>Details of problem addressed</vt:lpstr>
      <vt:lpstr>Details of problem addressed</vt:lpstr>
      <vt:lpstr>Details of problem addressed</vt:lpstr>
      <vt:lpstr>PowerPoint Presentation</vt:lpstr>
      <vt:lpstr>PowerPoint Presentation</vt:lpstr>
      <vt:lpstr>Details of proposed solution</vt:lpstr>
      <vt:lpstr>Details of proposed solution</vt:lpstr>
      <vt:lpstr>Details of proposed solution</vt:lpstr>
      <vt:lpstr>PowerPoint Presentation</vt:lpstr>
      <vt:lpstr>PowerPoint Presentation</vt:lpstr>
      <vt:lpstr>Details of preliminary results</vt:lpstr>
      <vt:lpstr>Details of preliminary results</vt:lpstr>
      <vt:lpstr>Details of preliminary results</vt:lpstr>
      <vt:lpstr>PowerPoint Presentation</vt:lpstr>
      <vt:lpstr>PowerPoint Presentation</vt:lpstr>
      <vt:lpstr>Details of evaluation</vt:lpstr>
      <vt:lpstr>Details of evaluation</vt:lpstr>
      <vt:lpstr>Details of evaluation</vt:lpstr>
      <vt:lpstr>PowerPoint Presentation</vt:lpstr>
      <vt:lpstr>PowerPoint Presentation</vt:lpstr>
      <vt:lpstr>Details of 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Damith Chatura Rajapakse</cp:lastModifiedBy>
  <cp:revision>35</cp:revision>
  <dcterms:created xsi:type="dcterms:W3CDTF">2015-05-24T08:34:40Z</dcterms:created>
  <dcterms:modified xsi:type="dcterms:W3CDTF">2015-07-13T08:59:05Z</dcterms:modified>
</cp:coreProperties>
</file>