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ur all except selected" id="{B06C0FF0-4B5E-4132-AF09-0134FF882423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Sales by Age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18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3.4</c:v>
                </c:pt>
                <c:pt idx="4">
                  <c:v>3.8</c:v>
                </c:pt>
                <c:pt idx="5">
                  <c:v>4.2</c:v>
                </c:pt>
                <c:pt idx="6">
                  <c:v>3.3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 to 35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2.9</c:v>
                </c:pt>
                <c:pt idx="3">
                  <c:v>2.8</c:v>
                </c:pt>
                <c:pt idx="4">
                  <c:v>4.7</c:v>
                </c:pt>
                <c:pt idx="5">
                  <c:v>4.3</c:v>
                </c:pt>
                <c:pt idx="6">
                  <c:v>4.9000000000000004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35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2.1</c:v>
                </c:pt>
                <c:pt idx="4">
                  <c:v>1.7</c:v>
                </c:pt>
                <c:pt idx="5">
                  <c:v>2.2999999999999998</c:v>
                </c:pt>
                <c:pt idx="6">
                  <c:v>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950718640"/>
        <c:axId val="-950694160"/>
      </c:barChart>
      <c:catAx>
        <c:axId val="-9507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694160"/>
        <c:crosses val="autoZero"/>
        <c:auto val="1"/>
        <c:lblAlgn val="ctr"/>
        <c:lblOffset val="100"/>
        <c:noMultiLvlLbl val="0"/>
      </c:catAx>
      <c:valAx>
        <c:axId val="-9506941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71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Plan VS Actual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chemeClr val="accent1">
                <a:alpha val="74000"/>
              </a:schemeClr>
            </a:solidFill>
            <a:ln>
              <a:noFill/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2.8</c:v>
                </c:pt>
                <c:pt idx="1">
                  <c:v>2.9</c:v>
                </c:pt>
                <c:pt idx="2">
                  <c:v>2.7</c:v>
                </c:pt>
                <c:pt idx="3">
                  <c:v>2.9</c:v>
                </c:pt>
                <c:pt idx="4">
                  <c:v>2.1</c:v>
                </c:pt>
                <c:pt idx="5">
                  <c:v>3.2</c:v>
                </c:pt>
                <c:pt idx="6">
                  <c:v>2.8</c:v>
                </c:pt>
                <c:pt idx="7">
                  <c:v>2.6</c:v>
                </c:pt>
                <c:pt idx="8">
                  <c:v>2.8</c:v>
                </c:pt>
                <c:pt idx="9">
                  <c:v>2.7</c:v>
                </c:pt>
                <c:pt idx="10">
                  <c:v>3.1</c:v>
                </c:pt>
                <c:pt idx="11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>
                <a:alpha val="74000"/>
              </a:schemeClr>
            </a:solidFill>
            <a:ln w="25400">
              <a:noFill/>
            </a:ln>
            <a:effectLst>
              <a:innerShdw blurRad="114300">
                <a:schemeClr val="accent2">
                  <a:lumMod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3.1</c:v>
                </c:pt>
                <c:pt idx="1">
                  <c:v>3.2</c:v>
                </c:pt>
                <c:pt idx="2">
                  <c:v>3.5</c:v>
                </c:pt>
                <c:pt idx="3">
                  <c:v>2.2999999999999998</c:v>
                </c:pt>
                <c:pt idx="4">
                  <c:v>2.4</c:v>
                </c:pt>
                <c:pt idx="5">
                  <c:v>2.2999999999999998</c:v>
                </c:pt>
                <c:pt idx="6">
                  <c:v>2.1</c:v>
                </c:pt>
                <c:pt idx="7">
                  <c:v>2.2000000000000002</c:v>
                </c:pt>
                <c:pt idx="8">
                  <c:v>1.6</c:v>
                </c:pt>
                <c:pt idx="9">
                  <c:v>1.5</c:v>
                </c:pt>
                <c:pt idx="10">
                  <c:v>1.9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50717552"/>
        <c:axId val="-950691440"/>
      </c:areaChart>
      <c:catAx>
        <c:axId val="-95071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691440"/>
        <c:crosses val="autoZero"/>
        <c:auto val="1"/>
        <c:lblAlgn val="ctr"/>
        <c:lblOffset val="100"/>
        <c:noMultiLvlLbl val="1"/>
      </c:catAx>
      <c:valAx>
        <c:axId val="-9506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71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Total </a:t>
            </a:r>
            <a:r>
              <a:rPr lang="en-US" sz="1800" dirty="0" smtClean="0"/>
              <a:t>Sales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Singapore</c:v>
                </c:pt>
                <c:pt idx="1">
                  <c:v>Malaysia</c:v>
                </c:pt>
                <c:pt idx="2">
                  <c:v>Thailand</c:v>
                </c:pt>
                <c:pt idx="3">
                  <c:v>Vietnam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4.5</c:v>
                </c:pt>
                <c:pt idx="2">
                  <c:v>2.7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Sales by Gender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Singapore</c:v>
                </c:pt>
                <c:pt idx="1">
                  <c:v>Malaysia</c:v>
                </c:pt>
                <c:pt idx="2">
                  <c:v>Thailand</c:v>
                </c:pt>
                <c:pt idx="3">
                  <c:v>Vietnam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Singapore</c:v>
                </c:pt>
                <c:pt idx="1">
                  <c:v>Malaysia</c:v>
                </c:pt>
                <c:pt idx="2">
                  <c:v>Thailand</c:v>
                </c:pt>
                <c:pt idx="3">
                  <c:v>Vietnam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950690352"/>
        <c:axId val="-950689808"/>
      </c:barChart>
      <c:catAx>
        <c:axId val="-95069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689808"/>
        <c:crosses val="autoZero"/>
        <c:auto val="1"/>
        <c:lblAlgn val="ctr"/>
        <c:lblOffset val="100"/>
        <c:noMultiLvlLbl val="0"/>
      </c:catAx>
      <c:valAx>
        <c:axId val="-950689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95069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Profit vs</a:t>
            </a:r>
            <a:r>
              <a:rPr lang="en-US" sz="1800" baseline="0" dirty="0" smtClean="0"/>
              <a:t> Sales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2.2999999999999998</c:v>
                </c:pt>
                <c:pt idx="1">
                  <c:v>3.1</c:v>
                </c:pt>
                <c:pt idx="2">
                  <c:v>2.6</c:v>
                </c:pt>
                <c:pt idx="3">
                  <c:v>2.5</c:v>
                </c:pt>
                <c:pt idx="4">
                  <c:v>3.1</c:v>
                </c:pt>
                <c:pt idx="5">
                  <c:v>3.2</c:v>
                </c:pt>
                <c:pt idx="6">
                  <c:v>2.6</c:v>
                </c:pt>
                <c:pt idx="7">
                  <c:v>2.8</c:v>
                </c:pt>
                <c:pt idx="8">
                  <c:v>2.1</c:v>
                </c:pt>
                <c:pt idx="9">
                  <c:v>2.2999999999999998</c:v>
                </c:pt>
                <c:pt idx="10">
                  <c:v>2.5</c:v>
                </c:pt>
                <c:pt idx="11">
                  <c:v>2.9</c:v>
                </c:pt>
                <c:pt idx="12">
                  <c:v>3</c:v>
                </c:pt>
                <c:pt idx="13">
                  <c:v>2.2999999999999998</c:v>
                </c:pt>
                <c:pt idx="14">
                  <c:v>0.4</c:v>
                </c:pt>
                <c:pt idx="15">
                  <c:v>0.6</c:v>
                </c:pt>
                <c:pt idx="16">
                  <c:v>0.5</c:v>
                </c:pt>
                <c:pt idx="17">
                  <c:v>0.8</c:v>
                </c:pt>
                <c:pt idx="18">
                  <c:v>1.2</c:v>
                </c:pt>
                <c:pt idx="19">
                  <c:v>1.4</c:v>
                </c:pt>
                <c:pt idx="20">
                  <c:v>1.6</c:v>
                </c:pt>
                <c:pt idx="21">
                  <c:v>1.6</c:v>
                </c:pt>
                <c:pt idx="22">
                  <c:v>1</c:v>
                </c:pt>
                <c:pt idx="23">
                  <c:v>1.4</c:v>
                </c:pt>
                <c:pt idx="24">
                  <c:v>0.5</c:v>
                </c:pt>
                <c:pt idx="25">
                  <c:v>0.2</c:v>
                </c:pt>
                <c:pt idx="26">
                  <c:v>1.4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2.7</c:v>
                </c:pt>
                <c:pt idx="1">
                  <c:v>3.2</c:v>
                </c:pt>
                <c:pt idx="2">
                  <c:v>1.8</c:v>
                </c:pt>
                <c:pt idx="3">
                  <c:v>3.1</c:v>
                </c:pt>
                <c:pt idx="4">
                  <c:v>2.2999999999999998</c:v>
                </c:pt>
                <c:pt idx="5">
                  <c:v>3.4</c:v>
                </c:pt>
                <c:pt idx="6">
                  <c:v>3.2</c:v>
                </c:pt>
                <c:pt idx="7">
                  <c:v>2.5</c:v>
                </c:pt>
                <c:pt idx="8">
                  <c:v>2.6</c:v>
                </c:pt>
                <c:pt idx="9">
                  <c:v>1.9</c:v>
                </c:pt>
                <c:pt idx="10">
                  <c:v>2</c:v>
                </c:pt>
                <c:pt idx="11">
                  <c:v>3</c:v>
                </c:pt>
                <c:pt idx="12">
                  <c:v>3.2</c:v>
                </c:pt>
                <c:pt idx="13">
                  <c:v>2.7</c:v>
                </c:pt>
                <c:pt idx="14">
                  <c:v>0.5</c:v>
                </c:pt>
                <c:pt idx="15">
                  <c:v>0.4</c:v>
                </c:pt>
                <c:pt idx="16">
                  <c:v>0.2</c:v>
                </c:pt>
                <c:pt idx="17">
                  <c:v>0.6</c:v>
                </c:pt>
                <c:pt idx="18">
                  <c:v>0.9</c:v>
                </c:pt>
                <c:pt idx="19">
                  <c:v>1.2</c:v>
                </c:pt>
                <c:pt idx="20">
                  <c:v>1.5</c:v>
                </c:pt>
                <c:pt idx="21">
                  <c:v>1.8</c:v>
                </c:pt>
                <c:pt idx="22">
                  <c:v>0.9</c:v>
                </c:pt>
                <c:pt idx="23">
                  <c:v>1.9</c:v>
                </c:pt>
                <c:pt idx="24">
                  <c:v>0.8</c:v>
                </c:pt>
                <c:pt idx="25">
                  <c:v>1</c:v>
                </c:pt>
                <c:pt idx="26">
                  <c:v>0.6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50706128"/>
        <c:axId val="-950705584"/>
      </c:scatterChart>
      <c:valAx>
        <c:axId val="-95070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705584"/>
        <c:crosses val="autoZero"/>
        <c:crossBetween val="midCat"/>
      </c:valAx>
      <c:valAx>
        <c:axId val="-95070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0706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33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6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1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0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9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3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B287AFD-FB41-463D-9828-57604E311A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93FA8D-A507-4986-9D12-048E238B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9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/>
          </p:nvPr>
        </p:nvGraphicFramePr>
        <p:xfrm>
          <a:off x="390294" y="3588328"/>
          <a:ext cx="5359342" cy="311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/>
          </p:nvPr>
        </p:nvGraphicFramePr>
        <p:xfrm>
          <a:off x="5848905" y="3588328"/>
          <a:ext cx="6141116" cy="3113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/>
          </p:nvPr>
        </p:nvGraphicFramePr>
        <p:xfrm>
          <a:off x="-757308" y="223238"/>
          <a:ext cx="5815361" cy="336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9" name="Chart 38"/>
          <p:cNvGraphicFramePr/>
          <p:nvPr>
            <p:extLst/>
          </p:nvPr>
        </p:nvGraphicFramePr>
        <p:xfrm>
          <a:off x="7839325" y="223238"/>
          <a:ext cx="3990108" cy="3269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2" name="Chart 51"/>
          <p:cNvGraphicFramePr/>
          <p:nvPr>
            <p:extLst/>
          </p:nvPr>
        </p:nvGraphicFramePr>
        <p:xfrm>
          <a:off x="4122846" y="223238"/>
          <a:ext cx="3669162" cy="3269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09425" y="2523688"/>
            <a:ext cx="9078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 Black" panose="020B0A04020102020204" pitchFamily="34" charset="0"/>
              </a:rPr>
              <a:t>Turn data into insights</a:t>
            </a:r>
          </a:p>
        </p:txBody>
      </p:sp>
    </p:spTree>
    <p:extLst>
      <p:ext uri="{BB962C8B-B14F-4D97-AF65-F5344CB8AC3E}">
        <p14:creationId xmlns:p14="http://schemas.microsoft.com/office/powerpoint/2010/main" val="22494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425" y="2523688"/>
            <a:ext cx="9078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 Black" panose="020B0A04020102020204" pitchFamily="34" charset="0"/>
              </a:rPr>
              <a:t>Turn data into insights</a:t>
            </a:r>
          </a:p>
        </p:txBody>
      </p:sp>
      <p:pic>
        <p:nvPicPr>
          <p:cNvPr id="2" name="PPTIndicator20170203224530579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7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Shiya Ang</dc:creator>
  <cp:lastModifiedBy>Shiya Ang</cp:lastModifiedBy>
  <cp:revision>1</cp:revision>
  <dcterms:created xsi:type="dcterms:W3CDTF">2017-02-04T03:52:21Z</dcterms:created>
  <dcterms:modified xsi:type="dcterms:W3CDTF">2017-02-04T03:54:48Z</dcterms:modified>
</cp:coreProperties>
</file>