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6" r:id="rId2"/>
    <p:sldId id="297" r:id="rId3"/>
    <p:sldId id="302" r:id="rId4"/>
    <p:sldId id="337" r:id="rId5"/>
    <p:sldId id="328" r:id="rId6"/>
    <p:sldId id="329" r:id="rId7"/>
    <p:sldId id="330" r:id="rId8"/>
    <p:sldId id="300" r:id="rId9"/>
    <p:sldId id="295" r:id="rId10"/>
    <p:sldId id="301" r:id="rId11"/>
    <p:sldId id="303" r:id="rId12"/>
    <p:sldId id="261" r:id="rId13"/>
    <p:sldId id="311" r:id="rId14"/>
    <p:sldId id="304" r:id="rId15"/>
    <p:sldId id="308" r:id="rId16"/>
    <p:sldId id="307"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05"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82" d="100"/>
          <a:sy n="82" d="100"/>
        </p:scale>
        <p:origin x="108" y="1548"/>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1/1/2015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0999" y="4239950"/>
            <a:ext cx="1021603" cy="1294991"/>
          </a:xfrm>
          <a:prstGeom prst="rect">
            <a:avLst/>
          </a:prstGeom>
          <a:effectLst>
            <a:outerShdw blurRad="63500" sx="102000" sy="102000" algn="ctr" rotWithShape="0">
              <a:prstClr val="black">
                <a:alpha val="40000"/>
              </a:prstClr>
            </a:outerShdw>
          </a:effec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892552"/>
          </a:xfrm>
          <a:prstGeom prst="rect">
            <a:avLst/>
          </a:prstGeom>
          <a:noFill/>
        </p:spPr>
        <p:txBody>
          <a:bodyPr wrap="square" rtlCol="0">
            <a:spAutoFit/>
          </a:bodyPr>
          <a:lstStyle/>
          <a:p>
            <a:r>
              <a:rPr lang="en-US" b="1" dirty="0" smtClean="0">
                <a:solidFill>
                  <a:schemeClr val="accent6">
                    <a:lumMod val="75000"/>
                  </a:schemeClr>
                </a:solidFill>
              </a:rPr>
              <a:t>b.</a:t>
            </a:r>
            <a:r>
              <a:rPr lang="en-US" sz="1600" dirty="0" smtClean="0">
                <a:solidFill>
                  <a:schemeClr val="accent6">
                    <a:lumMod val="75000"/>
                  </a:schemeClr>
                </a:solidFill>
              </a:rPr>
              <a:t> </a:t>
            </a:r>
            <a:r>
              <a:rPr lang="en-US" sz="1600" dirty="0" smtClean="0">
                <a:solidFill>
                  <a:schemeClr val="accent6">
                    <a:lumMod val="75000"/>
                  </a:schemeClr>
                </a:solidFill>
              </a:rPr>
              <a:t>On the original slide, select the transparent spotlight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sp>
        <p:nvSpPr>
          <p:cNvPr id="24" name="TextBox 23"/>
          <p:cNvSpPr txBox="1"/>
          <p:nvPr/>
        </p:nvSpPr>
        <p:spPr>
          <a:xfrm>
            <a:off x="7543799" y="5889248"/>
            <a:ext cx="1524000" cy="892552"/>
          </a:xfrm>
          <a:prstGeom prst="rect">
            <a:avLst/>
          </a:prstGeom>
          <a:noFill/>
        </p:spPr>
        <p:txBody>
          <a:bodyPr wrap="square" rtlCol="0">
            <a:spAutoFit/>
          </a:bodyPr>
          <a:lstStyle/>
          <a:p>
            <a:r>
              <a:rPr lang="en-US" sz="2000" b="1" dirty="0" smtClean="0">
                <a:solidFill>
                  <a:schemeClr val="accent6">
                    <a:lumMod val="75000"/>
                  </a:schemeClr>
                </a:solidFill>
              </a:rPr>
              <a:t>c.</a:t>
            </a:r>
            <a:r>
              <a:rPr lang="en-US" sz="1400" dirty="0" smtClean="0">
                <a:solidFill>
                  <a:schemeClr val="accent6">
                    <a:lumMod val="75000"/>
                  </a:schemeClr>
                </a:solidFill>
              </a:rPr>
              <a:t> </a:t>
            </a:r>
            <a:r>
              <a:rPr lang="en-US" sz="1600" dirty="0" smtClean="0">
                <a:solidFill>
                  <a:schemeClr val="accent6">
                    <a:lumMod val="75000"/>
                  </a:schemeClr>
                </a:solidFill>
              </a:rPr>
              <a:t>Click </a:t>
            </a:r>
            <a:br>
              <a:rPr lang="en-US" sz="1600" dirty="0" smtClean="0">
                <a:solidFill>
                  <a:schemeClr val="accent6">
                    <a:lumMod val="75000"/>
                  </a:schemeClr>
                </a:solidFill>
              </a:rPr>
            </a:br>
            <a:r>
              <a:rPr lang="en-US" sz="1600" dirty="0" smtClean="0">
                <a:solidFill>
                  <a:schemeClr val="accent6">
                    <a:lumMod val="75000"/>
                  </a:schemeClr>
                </a:solidFill>
              </a:rPr>
              <a:t>Create Spotlight again.</a:t>
            </a:r>
            <a:endParaRPr lang="en-SG" sz="1600" dirty="0">
              <a:solidFill>
                <a:schemeClr val="accent6">
                  <a:lumMod val="75000"/>
                </a:schemeClr>
              </a:solidFill>
            </a:endParaRPr>
          </a:p>
        </p:txBody>
      </p:sp>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2344389" y="5100672"/>
            <a:ext cx="2531004" cy="1452984"/>
          </a:xfrm>
          <a:prstGeom prst="rect">
            <a:avLst/>
          </a:prstGeom>
        </p:spPr>
      </p:pic>
      <p:sp>
        <p:nvSpPr>
          <p:cNvPr id="19" name="Freeform 11"/>
          <p:cNvSpPr/>
          <p:nvPr/>
        </p:nvSpPr>
        <p:spPr>
          <a:xfrm>
            <a:off x="5451335" y="4534019"/>
            <a:ext cx="1728786" cy="1253493"/>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rgbClr val="AAAAAA">
              <a:alpha val="30000"/>
            </a:srgbClr>
          </a:solidFill>
          <a:ln w="25400" cap="flat" cmpd="sng" algn="ctr">
            <a:solidFill>
              <a:srgbClr val="000000"/>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4400"/>
          </a:p>
        </p:txBody>
      </p:sp>
      <p:pic>
        <p:nvPicPr>
          <p:cNvPr id="22" name="Picture 21"/>
          <p:cNvPicPr>
            <a:picLocks noChangeAspect="1"/>
          </p:cNvPicPr>
          <p:nvPr/>
        </p:nvPicPr>
        <p:blipFill>
          <a:blip r:embed="rId2"/>
          <a:stretch>
            <a:fillRect/>
          </a:stretch>
        </p:blipFill>
        <p:spPr>
          <a:xfrm>
            <a:off x="7946607" y="4876180"/>
            <a:ext cx="718385" cy="91063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501011916293652">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3" name="Picture 2"/>
          <p:cNvPicPr>
            <a:picLocks noChangeAspect="1"/>
          </p:cNvPicPr>
          <p:nvPr/>
        </p:nvPicPr>
        <p:blipFill>
          <a:blip r:embed="rId2"/>
          <a:stretch>
            <a:fillRect/>
          </a:stretch>
        </p:blipFill>
        <p:spPr>
          <a:xfrm>
            <a:off x="1367120" y="5968101"/>
            <a:ext cx="847725" cy="7334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916293662">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2" name="Picture 1"/>
          <p:cNvPicPr>
            <a:picLocks noChangeAspect="1"/>
          </p:cNvPicPr>
          <p:nvPr/>
        </p:nvPicPr>
        <p:blipFill>
          <a:blip r:embed="rId9"/>
          <a:stretch>
            <a:fillRect/>
          </a:stretch>
        </p:blipFill>
        <p:spPr>
          <a:xfrm>
            <a:off x="3043918" y="5288600"/>
            <a:ext cx="600075" cy="6953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a:t>
            </a:r>
            <a:r>
              <a:rPr lang="en-US" b="1" dirty="0" smtClean="0">
                <a:solidFill>
                  <a:schemeClr val="accent6">
                    <a:lumMod val="75000"/>
                  </a:schemeClr>
                </a:solidFill>
              </a:rPr>
              <a:t>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5"/>
          <a:stretch>
            <a:fillRect/>
          </a:stretch>
        </p:blipFill>
        <p:spPr>
          <a:xfrm>
            <a:off x="6981825" y="428625"/>
            <a:ext cx="48577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a:t>
            </a:r>
            <a:r>
              <a:rPr lang="en-US" b="1" dirty="0" smtClean="0">
                <a:solidFill>
                  <a:schemeClr val="accent6">
                    <a:lumMod val="75000"/>
                  </a:schemeClr>
                </a:solidFill>
              </a:rPr>
              <a:t>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a:t>
            </a:r>
            <a:r>
              <a:rPr lang="en-US" dirty="0" smtClean="0">
                <a:solidFill>
                  <a:schemeClr val="accent6">
                    <a:lumMod val="75000"/>
                  </a:schemeClr>
                </a:solidFill>
              </a:rPr>
              <a:t>rectangles </a:t>
            </a:r>
            <a:r>
              <a:rPr lang="en-US" dirty="0" smtClean="0">
                <a:solidFill>
                  <a:schemeClr val="accent6">
                    <a:lumMod val="75000"/>
                  </a:schemeClr>
                </a:solidFill>
              </a:rPr>
              <a:t>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a:t>
            </a:r>
            <a:r>
              <a:rPr lang="en-US" dirty="0" smtClean="0">
                <a:solidFill>
                  <a:schemeClr val="accent6">
                    <a:lumMod val="75000"/>
                  </a:schemeClr>
                </a:solidFill>
              </a:rPr>
              <a:t>the                </a:t>
            </a:r>
            <a:r>
              <a:rPr lang="en-US" dirty="0" smtClean="0">
                <a:solidFill>
                  <a:schemeClr val="accent6">
                    <a:lumMod val="75000"/>
                  </a:schemeClr>
                </a:solidFill>
              </a:rPr>
              <a:t>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13"/>
          <a:stretch>
            <a:fillRect/>
          </a:stretch>
        </p:blipFill>
        <p:spPr>
          <a:xfrm>
            <a:off x="4614020" y="340660"/>
            <a:ext cx="581025" cy="9167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2" name="Picture 1"/>
          <p:cNvPicPr>
            <a:picLocks noChangeAspect="1"/>
          </p:cNvPicPr>
          <p:nvPr/>
        </p:nvPicPr>
        <p:blipFill>
          <a:blip r:embed="rId12"/>
          <a:stretch>
            <a:fillRect/>
          </a:stretch>
        </p:blipFill>
        <p:spPr>
          <a:xfrm>
            <a:off x="4620235" y="381000"/>
            <a:ext cx="530108" cy="8363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a:t>
            </a:r>
            <a:r>
              <a:rPr lang="en-US" b="1" dirty="0" smtClean="0">
                <a:solidFill>
                  <a:schemeClr val="accent6">
                    <a:lumMod val="75000"/>
                  </a:schemeClr>
                </a:solidFill>
              </a:rPr>
              <a:t>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9" name="Picture 3" descr="C:\Users\dcsdcr\AppData\Local\Microsoft\Windows\Temporary Internet Files\Content.IE5\0BIO7UD5\MP900422113[1].jpg"/>
          <p:cNvPicPr>
            <a:picLocks noChangeAspect="1" noChangeArrowheads="1"/>
          </p:cNvPicPr>
          <p:nvPr/>
        </p:nvPicPr>
        <p:blipFill rotWithShape="1">
          <a:blip r:embed="rId4">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p:cNvPicPr>
            <a:picLocks noChangeAspect="1"/>
          </p:cNvPicPr>
          <p:nvPr/>
        </p:nvPicPr>
        <p:blipFill>
          <a:blip r:embed="rId5"/>
          <a:stretch>
            <a:fillRect/>
          </a:stretch>
        </p:blipFill>
        <p:spPr>
          <a:xfrm>
            <a:off x="5564271" y="443755"/>
            <a:ext cx="4667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a:t>
            </a:r>
            <a:r>
              <a:rPr lang="en-US" b="1" dirty="0" smtClean="0">
                <a:solidFill>
                  <a:schemeClr val="accent6">
                    <a:lumMod val="75000"/>
                  </a:schemeClr>
                </a:solidFill>
              </a:rPr>
              <a:t>Narrate </a:t>
            </a:r>
            <a:r>
              <a:rPr lang="en-US" dirty="0" smtClean="0">
                <a:solidFill>
                  <a:schemeClr val="accent6">
                    <a:lumMod val="75000"/>
                  </a:schemeClr>
                </a:solidFill>
              </a:rPr>
              <a:t>and </a:t>
            </a:r>
            <a:r>
              <a:rPr lang="en-US" b="1" dirty="0" smtClean="0">
                <a:solidFill>
                  <a:schemeClr val="accent6">
                    <a:lumMod val="75000"/>
                  </a:schemeClr>
                </a:solidFill>
              </a:rPr>
              <a:t>Auto </a:t>
            </a:r>
            <a:r>
              <a:rPr lang="en-US" b="1" dirty="0" smtClean="0">
                <a:solidFill>
                  <a:schemeClr val="accent6">
                    <a:lumMod val="75000"/>
                  </a:schemeClr>
                </a:solidFill>
              </a:rPr>
              <a:t>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a:t>
            </a:r>
            <a:r>
              <a:rPr lang="en-US" dirty="0" smtClean="0">
                <a:solidFill>
                  <a:schemeClr val="accent6">
                    <a:lumMod val="75000"/>
                  </a:schemeClr>
                </a:solidFill>
              </a:rPr>
              <a:t>subtitles </a:t>
            </a:r>
            <a:r>
              <a:rPr lang="en-US" dirty="0" smtClean="0">
                <a:solidFill>
                  <a:schemeClr val="accent6">
                    <a:lumMod val="75000"/>
                  </a:schemeClr>
                </a:solidFill>
              </a:rPr>
              <a:t>(captions)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a:t>
            </a:r>
            <a:r>
              <a:rPr lang="en-US" dirty="0" smtClean="0">
                <a:solidFill>
                  <a:schemeClr val="accent6">
                    <a:lumMod val="75000"/>
                  </a:schemeClr>
                </a:solidFill>
              </a:rPr>
              <a:t>both the </a:t>
            </a:r>
            <a:r>
              <a:rPr lang="en-US" dirty="0" smtClean="0">
                <a:solidFill>
                  <a:schemeClr val="accent6">
                    <a:lumMod val="75000"/>
                  </a:schemeClr>
                </a:solidFill>
              </a:rPr>
              <a:t>audio and captions at the same time.</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1934695" y="437590"/>
            <a:ext cx="485775" cy="714375"/>
          </a:xfrm>
          <a:prstGeom prst="rect">
            <a:avLst/>
          </a:prstGeom>
          <a:effectLst>
            <a:outerShdw blurRad="63500" sx="102000" sy="102000" algn="ctr" rotWithShape="0">
              <a:prstClr val="black">
                <a:alpha val="40000"/>
              </a:prstClr>
            </a:outerShdw>
          </a:effectLst>
        </p:spPr>
      </p:pic>
      <p:pic>
        <p:nvPicPr>
          <p:cNvPr id="3" name="Picture 2"/>
          <p:cNvPicPr>
            <a:picLocks noChangeAspect="1"/>
          </p:cNvPicPr>
          <p:nvPr/>
        </p:nvPicPr>
        <p:blipFill>
          <a:blip r:embed="rId5"/>
          <a:stretch>
            <a:fillRect/>
          </a:stretch>
        </p:blipFill>
        <p:spPr>
          <a:xfrm>
            <a:off x="2066365" y="4723853"/>
            <a:ext cx="523875" cy="6762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185214"/>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a:t>
            </a:r>
            <a:r>
              <a:rPr lang="en-US" dirty="0" smtClean="0">
                <a:solidFill>
                  <a:schemeClr val="accent6">
                    <a:lumMod val="75000"/>
                  </a:schemeClr>
                </a:solidFill>
              </a:rPr>
              <a:t>to </a:t>
            </a:r>
            <a:r>
              <a:rPr lang="en-US" dirty="0" smtClean="0">
                <a:solidFill>
                  <a:schemeClr val="accent6">
                    <a:lumMod val="75000"/>
                  </a:schemeClr>
                </a:solidFill>
              </a:rPr>
              <a:t>start recording. When you </a:t>
            </a:r>
          </a:p>
          <a:p>
            <a:endParaRPr lang="en-US" dirty="0">
              <a:solidFill>
                <a:schemeClr val="accent6">
                  <a:lumMod val="75000"/>
                </a:schemeClr>
              </a:solidFill>
            </a:endParaRPr>
          </a:p>
          <a:p>
            <a:r>
              <a:rPr lang="en-US" dirty="0" smtClean="0">
                <a:solidFill>
                  <a:schemeClr val="accent6">
                    <a:lumMod val="75000"/>
                  </a:schemeClr>
                </a:solidFill>
              </a:rPr>
              <a:t>click          , </a:t>
            </a:r>
            <a:r>
              <a:rPr lang="en-US" dirty="0" smtClean="0">
                <a:solidFill>
                  <a:schemeClr val="accent6">
                    <a:lumMod val="75000"/>
                  </a:schemeClr>
                </a:solidFill>
              </a:rPr>
              <a:t>the record will be </a:t>
            </a:r>
            <a:r>
              <a:rPr lang="en-US" dirty="0" smtClean="0">
                <a:solidFill>
                  <a:schemeClr val="accent6">
                    <a:lumMod val="75000"/>
                  </a:schemeClr>
                </a:solidFill>
              </a:rPr>
              <a:t>embedded </a:t>
            </a:r>
            <a:r>
              <a:rPr lang="en-US" dirty="0" smtClean="0">
                <a:solidFill>
                  <a:schemeClr val="accent6">
                    <a:lumMod val="75000"/>
                  </a:schemeClr>
                </a:solidFill>
              </a:rPr>
              <a:t>on the </a:t>
            </a:r>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slide</a:t>
            </a:r>
            <a:r>
              <a:rPr lang="en-US" dirty="0" smtClean="0">
                <a:solidFill>
                  <a:schemeClr val="accent6">
                    <a:lumMod val="75000"/>
                  </a:schemeClr>
                </a:solidFill>
              </a:rPr>
              <a:t>, </a:t>
            </a:r>
            <a:r>
              <a:rPr lang="en-US" dirty="0" smtClean="0">
                <a:solidFill>
                  <a:schemeClr val="accent6">
                    <a:lumMod val="75000"/>
                  </a:schemeClr>
                </a:solidFill>
              </a:rPr>
              <a:t>and can be checked in the panel as well.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a:effectLst>
            <a:outerShdw blurRad="63500" sx="102000" sy="102000" algn="ctr" rotWithShape="0">
              <a:prstClr val="black">
                <a:alpha val="40000"/>
              </a:prstClr>
            </a:outerShdw>
          </a:effectLst>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a:t>
            </a:r>
            <a:r>
              <a:rPr lang="en-US" b="1" dirty="0" smtClean="0">
                <a:solidFill>
                  <a:schemeClr val="accent6">
                    <a:lumMod val="75000"/>
                  </a:schemeClr>
                </a:solidFill>
              </a:rPr>
              <a:t>Lab.</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a:t>
            </a:r>
            <a:r>
              <a:rPr lang="en-US" dirty="0" smtClean="0">
                <a:solidFill>
                  <a:schemeClr val="accent6">
                    <a:lumMod val="75000"/>
                  </a:schemeClr>
                </a:solidFill>
              </a:rPr>
              <a:t>button to</a:t>
            </a:r>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669749"/>
            <a:ext cx="609600" cy="975360"/>
          </a:xfrm>
          <a:prstGeom prst="rect">
            <a:avLst/>
          </a:prstGeom>
          <a:effectLst>
            <a:outerShdw blurRad="63500" sx="102000" sy="102000" algn="ctr" rotWithShape="0">
              <a:prstClr val="black">
                <a:alpha val="40000"/>
              </a:prstClr>
            </a:outerShdw>
          </a:effectLst>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below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3048000" y="51816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611187"/>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sp>
        <p:nvSpPr>
          <p:cNvPr id="12" name="[TextBox 6]"/>
          <p:cNvSpPr txBox="1"/>
          <p:nvPr/>
        </p:nvSpPr>
        <p:spPr>
          <a:xfrm>
            <a:off x="449237" y="3354387"/>
            <a:ext cx="3505201" cy="2462213"/>
          </a:xfrm>
          <a:prstGeom prst="rect">
            <a:avLst/>
          </a:prstGeom>
          <a:noFill/>
        </p:spPr>
        <p:txBody>
          <a:bodyPr wrap="square" rtlCol="0">
            <a:spAutoFit/>
          </a:bodyPr>
          <a:lstStyle/>
          <a:p>
            <a:r>
              <a:rPr lang="en-US" sz="2800" b="1" dirty="0">
                <a:solidFill>
                  <a:schemeClr val="accent6">
                    <a:lumMod val="75000"/>
                  </a:schemeClr>
                </a:solidFill>
              </a:rPr>
              <a:t>5</a:t>
            </a:r>
            <a:r>
              <a:rPr lang="en-US" sz="2800" b="1" dirty="0" smtClean="0">
                <a:solidFill>
                  <a:schemeClr val="accent6">
                    <a:lumMod val="75000"/>
                  </a:schemeClr>
                </a:solidFill>
              </a:rPr>
              <a:t>.</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sp>
        <p:nvSpPr>
          <p:cNvPr id="13" name="[TextBox 6]"/>
          <p:cNvSpPr txBox="1"/>
          <p:nvPr/>
        </p:nvSpPr>
        <p:spPr>
          <a:xfrm>
            <a:off x="457200" y="2211387"/>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912139"/>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to share saved shapes among multiple computers. </a:t>
            </a:r>
            <a:endParaRPr lang="en-US" dirty="0" smtClean="0">
              <a:solidFill>
                <a:schemeClr val="accent6">
                  <a:lumMod val="75000"/>
                </a:schemeClr>
              </a:solidFill>
            </a:endParaRPr>
          </a:p>
        </p:txBody>
      </p:sp>
      <p:pic>
        <p:nvPicPr>
          <p:cNvPr id="3" name="Picture 2"/>
          <p:cNvPicPr>
            <a:picLocks noChangeAspect="1"/>
          </p:cNvPicPr>
          <p:nvPr/>
        </p:nvPicPr>
        <p:blipFill>
          <a:blip r:embed="rId3"/>
          <a:stretch>
            <a:fillRect/>
          </a:stretch>
        </p:blipFill>
        <p:spPr>
          <a:xfrm>
            <a:off x="3738736" y="307754"/>
            <a:ext cx="5131301" cy="17264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239620"/>
            <a:ext cx="4957209" cy="26277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495800"/>
            <a:ext cx="2442560" cy="1555461"/>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a:solidFill>
                  <a:schemeClr val="accent6">
                    <a:lumMod val="75000"/>
                  </a:schemeClr>
                </a:solidFill>
              </a:rPr>
              <a:t>L</a:t>
            </a:r>
            <a:r>
              <a:rPr lang="en-US" dirty="0" smtClean="0">
                <a:solidFill>
                  <a:schemeClr val="accent6">
                    <a:lumMod val="75000"/>
                  </a:schemeClr>
                </a:solidFill>
              </a:rPr>
              <a:t>et’s </a:t>
            </a:r>
            <a:r>
              <a:rPr lang="en-US" dirty="0" smtClean="0">
                <a:solidFill>
                  <a:schemeClr val="accent6">
                    <a:lumMod val="75000"/>
                  </a:schemeClr>
                </a:solidFill>
              </a:rPr>
              <a:t>try </a:t>
            </a:r>
            <a:r>
              <a:rPr lang="en-US" dirty="0" smtClean="0">
                <a:solidFill>
                  <a:schemeClr val="accent6">
                    <a:lumMod val="75000"/>
                  </a:schemeClr>
                </a:solidFill>
              </a:rPr>
              <a:t>out the </a:t>
            </a:r>
            <a:r>
              <a:rPr lang="en-US" b="1" dirty="0" smtClean="0">
                <a:solidFill>
                  <a:schemeClr val="accent6">
                    <a:lumMod val="75000"/>
                  </a:schemeClr>
                </a:solidFill>
              </a:rPr>
              <a:t>Colors </a:t>
            </a:r>
            <a:r>
              <a:rPr lang="en-US" b="1" dirty="0" smtClean="0">
                <a:solidFill>
                  <a:schemeClr val="accent6">
                    <a:lumMod val="75000"/>
                  </a:schemeClr>
                </a:solidFill>
              </a:rPr>
              <a:t>Lab </a:t>
            </a:r>
            <a:r>
              <a:rPr lang="en-US" dirty="0" smtClean="0">
                <a:solidFill>
                  <a:schemeClr val="accent6">
                    <a:lumMod val="75000"/>
                  </a:schemeClr>
                </a:solidFill>
              </a:rPr>
              <a:t>now.</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690" y="304800"/>
            <a:ext cx="622852" cy="914400"/>
          </a:xfrm>
          <a:prstGeom prst="rect">
            <a:avLst/>
          </a:prstGeom>
          <a:effectLst>
            <a:outerShdw blurRad="63500" sx="102000" sy="102000" algn="ctr" rotWithShape="0">
              <a:prstClr val="black">
                <a:alpha val="40000"/>
              </a:prstClr>
            </a:outerShdw>
          </a:effectLst>
        </p:spPr>
      </p:pic>
      <p:sp>
        <p:nvSpPr>
          <p:cNvPr id="9" name="[Picture 3]"/>
          <p:cNvSpPr txBox="1"/>
          <p:nvPr/>
        </p:nvSpPr>
        <p:spPr>
          <a:xfrm>
            <a:off x="685800" y="19023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3525894"/>
            <a:ext cx="4953000" cy="1908215"/>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a:t>
            </a:r>
            <a:br>
              <a:rPr lang="en-US" dirty="0" smtClean="0">
                <a:solidFill>
                  <a:schemeClr val="accent6">
                    <a:lumMod val="75000"/>
                  </a:schemeClr>
                </a:solidFill>
              </a:rPr>
            </a:br>
            <a:endParaRPr lang="en-US" dirty="0" smtClean="0">
              <a:solidFill>
                <a:schemeClr val="accent6">
                  <a:lumMod val="75000"/>
                </a:schemeClr>
              </a:solidFill>
            </a:endParaRPr>
          </a:p>
          <a:p>
            <a:r>
              <a:rPr lang="en-US" dirty="0" smtClean="0">
                <a:solidFill>
                  <a:schemeClr val="accent6">
                    <a:lumMod val="75000"/>
                  </a:schemeClr>
                </a:solidFill>
              </a:rPr>
              <a:t>Drag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25202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620171"/>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871" y="4527173"/>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252" y="5056075"/>
            <a:ext cx="419048" cy="428571"/>
          </a:xfrm>
          <a:prstGeom prst="rect">
            <a:avLst/>
          </a:prstGeom>
        </p:spPr>
      </p:pic>
      <p:sp>
        <p:nvSpPr>
          <p:cNvPr id="13" name="[Picture 3]"/>
          <p:cNvSpPr txBox="1"/>
          <p:nvPr/>
        </p:nvSpPr>
        <p:spPr>
          <a:xfrm>
            <a:off x="762000" y="5903892"/>
            <a:ext cx="49530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a:solidFill>
                  <a:schemeClr val="accent6">
                    <a:lumMod val="75000"/>
                  </a:schemeClr>
                </a:solidFill>
              </a:rPr>
              <a:t>D</a:t>
            </a:r>
            <a:r>
              <a:rPr lang="en-US" b="1" dirty="0" smtClean="0">
                <a:solidFill>
                  <a:schemeClr val="accent6">
                    <a:lumMod val="75000"/>
                  </a:schemeClr>
                </a:solidFill>
              </a:rPr>
              <a:t>rag</a:t>
            </a:r>
            <a:r>
              <a:rPr lang="en-US" dirty="0" smtClean="0">
                <a:solidFill>
                  <a:schemeClr val="accent6">
                    <a:lumMod val="75000"/>
                  </a:schemeClr>
                </a:solidFill>
              </a:rPr>
              <a:t> the            button  to change the main color of the panel</a:t>
            </a:r>
            <a:r>
              <a:rPr lang="en-SG" dirty="0" smtClean="0">
                <a:solidFill>
                  <a:schemeClr val="accent6">
                    <a:lumMod val="75000"/>
                  </a:schemeClr>
                </a:solidFill>
              </a:rPr>
              <a:t>.</a:t>
            </a:r>
            <a:endParaRPr lang="en-SG" dirty="0">
              <a:solidFill>
                <a:schemeClr val="accent6">
                  <a:lumMod val="75000"/>
                </a:schemeClr>
              </a:solidFill>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933" y="5903892"/>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4"/>
          <p:cNvSpPr/>
          <p:nvPr/>
        </p:nvSpPr>
        <p:spPr>
          <a:xfrm>
            <a:off x="2590800" y="1513114"/>
            <a:ext cx="3298371" cy="4506686"/>
          </a:xfrm>
          <a:custGeom>
            <a:avLst/>
            <a:gdLst>
              <a:gd name="connsiteX0" fmla="*/ 0 w 3298371"/>
              <a:gd name="connsiteY0" fmla="*/ 4430486 h 4449153"/>
              <a:gd name="connsiteX1" fmla="*/ 2710543 w 3298371"/>
              <a:gd name="connsiteY1" fmla="*/ 3951515 h 4449153"/>
              <a:gd name="connsiteX2" fmla="*/ 2688771 w 3298371"/>
              <a:gd name="connsiteY2" fmla="*/ 1110343 h 4449153"/>
              <a:gd name="connsiteX3" fmla="*/ 3298371 w 3298371"/>
              <a:gd name="connsiteY3" fmla="*/ 0 h 4449153"/>
            </a:gdLst>
            <a:ahLst/>
            <a:cxnLst>
              <a:cxn ang="0">
                <a:pos x="connsiteX0" y="connsiteY0"/>
              </a:cxn>
              <a:cxn ang="0">
                <a:pos x="connsiteX1" y="connsiteY1"/>
              </a:cxn>
              <a:cxn ang="0">
                <a:pos x="connsiteX2" y="connsiteY2"/>
              </a:cxn>
              <a:cxn ang="0">
                <a:pos x="connsiteX3" y="connsiteY3"/>
              </a:cxn>
            </a:cxnLst>
            <a:rect l="l" t="t" r="r" b="b"/>
            <a:pathLst>
              <a:path w="3298371" h="4449153">
                <a:moveTo>
                  <a:pt x="0" y="4430486"/>
                </a:moveTo>
                <a:cubicBezTo>
                  <a:pt x="1131207" y="4467679"/>
                  <a:pt x="2262415" y="4504872"/>
                  <a:pt x="2710543" y="3951515"/>
                </a:cubicBezTo>
                <a:cubicBezTo>
                  <a:pt x="3158671" y="3398158"/>
                  <a:pt x="2590800" y="1768929"/>
                  <a:pt x="2688771" y="1110343"/>
                </a:cubicBezTo>
                <a:cubicBezTo>
                  <a:pt x="2786742" y="451757"/>
                  <a:pt x="3042556" y="225878"/>
                  <a:pt x="329837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a:t>
            </a:r>
            <a:r>
              <a:rPr lang="en-US" sz="2000" b="1" dirty="0" smtClean="0">
                <a:solidFill>
                  <a:schemeClr val="accent6">
                    <a:lumMod val="75000"/>
                  </a:schemeClr>
                </a:solidFill>
              </a:rPr>
              <a:t>this quick </a:t>
            </a:r>
            <a:r>
              <a:rPr lang="en-US" sz="2000" b="1" dirty="0" smtClean="0">
                <a:solidFill>
                  <a:schemeClr val="accent6">
                    <a:lumMod val="75000"/>
                  </a:schemeClr>
                </a:solidFill>
              </a:rPr>
              <a:t>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49224" y="992124"/>
            <a:ext cx="7845552" cy="4873752"/>
          </a:xfrm>
          <a:prstGeom prst="rect">
            <a:avLst/>
          </a:prstGeom>
        </p:spPr>
      </p:pic>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You can move the mouse pointer onto the gray buttons and follow the instructions given in their tooltips to activate the features</a:t>
            </a:r>
            <a:r>
              <a:rPr lang="en-US" dirty="0">
                <a:solidFill>
                  <a:schemeClr val="accent6">
                    <a:lumMod val="75000"/>
                  </a:schemeClr>
                </a:solidFill>
              </a:rPr>
              <a:t>.</a:t>
            </a:r>
            <a:endParaRPr lang="en-US" dirty="0" smtClean="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a:t>
            </a:r>
            <a:r>
              <a:rPr lang="en-US" b="1" dirty="0" smtClean="0">
                <a:solidFill>
                  <a:schemeClr val="accent6">
                    <a:lumMod val="75000"/>
                  </a:schemeClr>
                </a:solidFill>
              </a:rPr>
              <a:t>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a:t>
            </a:r>
            <a:r>
              <a:rPr lang="en-US" dirty="0" smtClean="0">
                <a:solidFill>
                  <a:schemeClr val="accent6">
                    <a:lumMod val="75000"/>
                  </a:schemeClr>
                </a:solidFill>
              </a:rPr>
              <a:t>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a:t>
            </a:r>
            <a:r>
              <a:rPr lang="en-US" dirty="0" smtClean="0">
                <a:solidFill>
                  <a:schemeClr val="accent6">
                    <a:lumMod val="75000"/>
                  </a:schemeClr>
                </a:solidFill>
              </a:rPr>
              <a:t>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a:t>
            </a:r>
            <a:r>
              <a:rPr lang="en-US" dirty="0" smtClean="0">
                <a:solidFill>
                  <a:schemeClr val="accent6">
                    <a:lumMod val="75000"/>
                  </a:schemeClr>
                </a:solidFill>
              </a:rPr>
              <a:t>on our website </a:t>
            </a:r>
            <a:r>
              <a:rPr lang="en-US" dirty="0" smtClean="0">
                <a:solidFill>
                  <a:schemeClr val="accent6">
                    <a:lumMod val="75000"/>
                  </a:schemeClr>
                </a:solidFill>
                <a:hlinkClick r:id="rId3"/>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a:t>
            </a:r>
            <a:r>
              <a:rPr lang="en-US" dirty="0" smtClean="0">
                <a:solidFill>
                  <a:schemeClr val="accent6">
                    <a:lumMod val="75000"/>
                  </a:schemeClr>
                </a:solidFill>
              </a:rPr>
              <a:t>ribbon.</a:t>
            </a:r>
            <a:endParaRPr lang="en-SG" dirty="0">
              <a:solidFill>
                <a:schemeClr val="accent6">
                  <a:lumMod val="75000"/>
                </a:schemeClr>
              </a:solidFill>
            </a:endParaRPr>
          </a:p>
        </p:txBody>
      </p:sp>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2">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p:cNvPicPr>
          <p:nvPr/>
        </p:nvPicPr>
        <p:blipFill>
          <a:blip r:embed="rId6"/>
          <a:stretch>
            <a:fillRect/>
          </a:stretch>
        </p:blipFill>
        <p:spPr>
          <a:xfrm>
            <a:off x="4572000" y="938230"/>
            <a:ext cx="640705" cy="8121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1390</TotalTime>
  <Words>1242</Words>
  <Application>Microsoft Office PowerPoint</Application>
  <PresentationFormat>On-screen Show (4:3)</PresentationFormat>
  <Paragraphs>152</Paragraphs>
  <Slides>34</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Jerome Cheng</cp:lastModifiedBy>
  <cp:revision>134</cp:revision>
  <dcterms:created xsi:type="dcterms:W3CDTF">2006-08-16T00:00:00Z</dcterms:created>
  <dcterms:modified xsi:type="dcterms:W3CDTF">2015-01-01T11:29:31Z</dcterms:modified>
</cp:coreProperties>
</file>