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  <p:sldMasterId id="2147483697" r:id="rId4"/>
  </p:sldMasterIdLst>
  <p:notesMasterIdLst>
    <p:notesMasterId r:id="rId38"/>
  </p:notesMasterIdLst>
  <p:sldIdLst>
    <p:sldId id="296" r:id="rId5"/>
    <p:sldId id="256" r:id="rId6"/>
    <p:sldId id="336" r:id="rId7"/>
    <p:sldId id="337" r:id="rId8"/>
    <p:sldId id="314" r:id="rId9"/>
    <p:sldId id="315" r:id="rId10"/>
    <p:sldId id="316" r:id="rId11"/>
    <p:sldId id="298" r:id="rId12"/>
    <p:sldId id="299" r:id="rId13"/>
    <p:sldId id="318" r:id="rId14"/>
    <p:sldId id="320" r:id="rId15"/>
    <p:sldId id="319" r:id="rId16"/>
    <p:sldId id="300" r:id="rId17"/>
    <p:sldId id="301" r:id="rId18"/>
    <p:sldId id="323" r:id="rId19"/>
    <p:sldId id="322" r:id="rId20"/>
    <p:sldId id="324" r:id="rId21"/>
    <p:sldId id="302" r:id="rId22"/>
    <p:sldId id="303" r:id="rId23"/>
    <p:sldId id="326" r:id="rId24"/>
    <p:sldId id="325" r:id="rId25"/>
    <p:sldId id="327" r:id="rId26"/>
    <p:sldId id="304" r:id="rId27"/>
    <p:sldId id="309" r:id="rId28"/>
    <p:sldId id="328" r:id="rId29"/>
    <p:sldId id="330" r:id="rId30"/>
    <p:sldId id="329" r:id="rId31"/>
    <p:sldId id="310" r:id="rId32"/>
    <p:sldId id="305" r:id="rId33"/>
    <p:sldId id="331" r:id="rId34"/>
    <p:sldId id="306" r:id="rId35"/>
    <p:sldId id="338" r:id="rId36"/>
    <p:sldId id="33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296"/>
            <p14:sldId id="256"/>
            <p14:sldId id="336"/>
          </p14:sldIdLst>
        </p14:section>
        <p14:section name="Background and motivation" id="{B64985A9-05A0-43FD-A400-8315A4E2DF68}">
          <p14:sldIdLst>
            <p14:sldId id="337"/>
            <p14:sldId id="314"/>
            <p14:sldId id="315"/>
            <p14:sldId id="316"/>
            <p14:sldId id="298"/>
          </p14:sldIdLst>
        </p14:section>
        <p14:section name="Problem addressed" id="{762C5EAF-0031-4ABA-A6DC-C2E1FFCF29AA}">
          <p14:sldIdLst>
            <p14:sldId id="299"/>
            <p14:sldId id="318"/>
            <p14:sldId id="320"/>
            <p14:sldId id="319"/>
            <p14:sldId id="300"/>
          </p14:sldIdLst>
        </p14:section>
        <p14:section name="Proposed solution" id="{536B48B7-E19C-4BDE-9D79-EC0A9D413904}">
          <p14:sldIdLst>
            <p14:sldId id="301"/>
            <p14:sldId id="323"/>
            <p14:sldId id="322"/>
            <p14:sldId id="324"/>
            <p14:sldId id="302"/>
          </p14:sldIdLst>
        </p14:section>
        <p14:section name="Preliminary results" id="{52192AD5-88A1-40A6-8C9F-2C0DBDEB5F6A}">
          <p14:sldIdLst>
            <p14:sldId id="303"/>
            <p14:sldId id="326"/>
            <p14:sldId id="325"/>
            <p14:sldId id="327"/>
            <p14:sldId id="304"/>
          </p14:sldIdLst>
        </p14:section>
        <p14:section name="Evaluation" id="{7CA5F120-8D27-490D-A50A-6675B4DA4921}">
          <p14:sldIdLst>
            <p14:sldId id="309"/>
            <p14:sldId id="328"/>
            <p14:sldId id="330"/>
            <p14:sldId id="329"/>
            <p14:sldId id="310"/>
          </p14:sldIdLst>
        </p14:section>
        <p14:section name="Future work" id="{510D2B0B-24B5-4E7C-9001-41E51380791D}">
          <p14:sldIdLst>
            <p14:sldId id="305"/>
            <p14:sldId id="331"/>
            <p14:sldId id="306"/>
            <p14:sldId id="338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UFBUVGVtcGxhdGVNYXJrZXI=@VGl0bGUgMQ==@UHB0TGFic0FnZW5kYV8mXkBDb250ZW50U2hhcGVfJl5AMjAxNTA2MjgxOTQ2MDY2MTgwMA==@941242467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8C41B-5481-4BC3-8140-58AED22942D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7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34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24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66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29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503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4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99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9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94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3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5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8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16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69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0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16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2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7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11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90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3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93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30/6/2015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7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5" r:id="rId8"/>
    <p:sldLayoutId id="214748368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9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28194606655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 fontScale="92500"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smtClean="0">
                <a:solidFill>
                  <a:srgbClr val="C00000"/>
                </a:solidFill>
              </a:rPr>
              <a:t>Project Progress Report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" name="PptLabsAgenda_&amp;^@ContentShape_&amp;^@201506281946066180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SG" dirty="0" smtClean="0">
                <a:solidFill>
                  <a:srgbClr val="808080"/>
                </a:solidFill>
              </a:rPr>
              <a:t>Visited bullet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rgbClr val="C00000"/>
                </a:solidFill>
              </a:rPr>
              <a:t>Highlighted bullet format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SG" dirty="0" smtClean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71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2050" name="Picture 2" descr="Bonsack's machi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580483"/>
            <a:ext cx="5904656" cy="4536504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problem addressed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019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  <p:sp>
        <p:nvSpPr>
          <p:cNvPr id="21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0426"/>
              <a:gd name="adj2" fmla="val -345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onsack's machin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43" t="51596" r="62546" b="19313"/>
          <a:stretch/>
        </p:blipFill>
        <p:spPr bwMode="auto">
          <a:xfrm>
            <a:off x="5076056" y="2996952"/>
            <a:ext cx="1812862" cy="1212755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164288" y="328498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Buy or build?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84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238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9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3074" name="Picture 2" descr="https://upload.wikimedia.org/wikipedia/commons/3/35/Human_losses_of_world_war_two_by_country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4"/>
          <a:stretch/>
        </p:blipFill>
        <p:spPr bwMode="auto">
          <a:xfrm>
            <a:off x="1475656" y="1632856"/>
            <a:ext cx="6336704" cy="42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proposed solution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253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70888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465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5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2780928"/>
            <a:ext cx="7632848" cy="20462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Agenda Lab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dirty="0" smtClean="0"/>
              <a:t>Agenda Slides (Text) Example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200" y="6381750"/>
            <a:ext cx="3989040" cy="4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http://PowerPointLabs.info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4098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450237"/>
            <a:ext cx="6854279" cy="4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preliminary results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509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232301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5531750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 dirty="0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39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evaluation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527" y="1905000"/>
            <a:ext cx="7299233" cy="35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5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5531769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 dirty="0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478701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719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43135007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 dirty="0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Background and motivation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51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future work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734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5471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43138077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 dirty="0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Future work</a:t>
            </a:r>
            <a:endParaRPr lang="en-SG"/>
          </a:p>
          <a:p>
            <a:endParaRPr lang="en-SG" dirty="0"/>
          </a:p>
        </p:txBody>
      </p:sp>
      <p:sp>
        <p:nvSpPr>
          <p:cNvPr id="7" name="TextBox 2"/>
          <p:cNvSpPr txBox="1"/>
          <p:nvPr/>
        </p:nvSpPr>
        <p:spPr>
          <a:xfrm>
            <a:off x="2195736" y="522920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Thank you. Questions?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43135398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 dirty="0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 dirty="0"/>
          </a:p>
        </p:txBody>
      </p:sp>
      <p:sp>
        <p:nvSpPr>
          <p:cNvPr id="7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261"/>
          <a:stretch/>
        </p:blipFill>
        <p:spPr bwMode="auto">
          <a:xfrm>
            <a:off x="5004048" y="2852936"/>
            <a:ext cx="1676152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/>
          <p:nvPr/>
        </p:nvSpPr>
        <p:spPr>
          <a:xfrm>
            <a:off x="6804248" y="2924944"/>
            <a:ext cx="1256020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background </a:t>
            </a:r>
            <a:r>
              <a:rPr lang="en-US" sz="3200" b="1" dirty="0">
                <a:solidFill>
                  <a:srgbClr val="C00000"/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motivation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4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background </a:t>
            </a:r>
            <a:r>
              <a:rPr lang="en-US" sz="3200" b="1" dirty="0"/>
              <a:t>and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/>
              <a:t>Details of background </a:t>
            </a:r>
            <a:r>
              <a:rPr lang="en-US" b="1" dirty="0"/>
              <a:t>and </a:t>
            </a:r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573325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1026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204864"/>
            <a:ext cx="7056784" cy="33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6715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21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32"/>
          <a:stretch/>
        </p:blipFill>
        <p:spPr bwMode="auto">
          <a:xfrm>
            <a:off x="5004048" y="2852936"/>
            <a:ext cx="3056220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3"/>
          <p:cNvSpPr/>
          <p:nvPr/>
        </p:nvSpPr>
        <p:spPr>
          <a:xfrm>
            <a:off x="6660232" y="2924944"/>
            <a:ext cx="1400036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281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4607004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6281946066180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21" name="Rounded Rectangular Callout 2"/>
          <p:cNvSpPr/>
          <p:nvPr/>
        </p:nvSpPr>
        <p:spPr>
          <a:xfrm>
            <a:off x="4788024" y="2564904"/>
            <a:ext cx="3168352" cy="2016224"/>
          </a:xfrm>
          <a:prstGeom prst="wedgeRoundRectCallout">
            <a:avLst>
              <a:gd name="adj1" fmla="val -60426"/>
              <a:gd name="adj2" fmla="val -345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onsack's machin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43" t="51596" r="62546" b="19313"/>
          <a:stretch/>
        </p:blipFill>
        <p:spPr bwMode="auto">
          <a:xfrm>
            <a:off x="5156963" y="2732993"/>
            <a:ext cx="2511381" cy="1680045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321</TotalTime>
  <Words>939</Words>
  <Application>Microsoft Office PowerPoint</Application>
  <PresentationFormat>On-screen Show (4:3)</PresentationFormat>
  <Paragraphs>191</Paragraphs>
  <Slides>33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Pushpin</vt:lpstr>
      <vt:lpstr>content slides</vt:lpstr>
      <vt:lpstr>1_content slides</vt:lpstr>
      <vt:lpstr>2_content slides</vt:lpstr>
      <vt:lpstr>Project Progress Report</vt:lpstr>
      <vt:lpstr>Agenda Lab  Agenda Slides (Text) Example</vt:lpstr>
      <vt:lpstr>PowerPoint Presentation</vt:lpstr>
      <vt:lpstr>PowerPoint Presentation</vt:lpstr>
      <vt:lpstr>Details of background and motivation</vt:lpstr>
      <vt:lpstr>Details of background and motivation</vt:lpstr>
      <vt:lpstr>Details of background and motivation</vt:lpstr>
      <vt:lpstr>PowerPoint Presentation</vt:lpstr>
      <vt:lpstr>PowerPoint Presentation</vt:lpstr>
      <vt:lpstr>Details of problem addressed</vt:lpstr>
      <vt:lpstr>Details of problem addressed</vt:lpstr>
      <vt:lpstr>Details of problem addressed</vt:lpstr>
      <vt:lpstr>PowerPoint Presentation</vt:lpstr>
      <vt:lpstr>PowerPoint Presentation</vt:lpstr>
      <vt:lpstr>Details of proposed solution</vt:lpstr>
      <vt:lpstr>Details of proposed solution</vt:lpstr>
      <vt:lpstr>Details of proposed solution</vt:lpstr>
      <vt:lpstr>PowerPoint Presentation</vt:lpstr>
      <vt:lpstr>PowerPoint Presentation</vt:lpstr>
      <vt:lpstr>Details of preliminary results</vt:lpstr>
      <vt:lpstr>Details of preliminary results</vt:lpstr>
      <vt:lpstr>Details of preliminary results</vt:lpstr>
      <vt:lpstr>PowerPoint Presentation</vt:lpstr>
      <vt:lpstr>PowerPoint Presentation</vt:lpstr>
      <vt:lpstr>Details of evaluation</vt:lpstr>
      <vt:lpstr>Details of evaluation</vt:lpstr>
      <vt:lpstr>Details of evaluation</vt:lpstr>
      <vt:lpstr>PowerPoint Presentation</vt:lpstr>
      <vt:lpstr>PowerPoint Presentation</vt:lpstr>
      <vt:lpstr>Details of 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Oh</cp:lastModifiedBy>
  <cp:revision>29</cp:revision>
  <dcterms:created xsi:type="dcterms:W3CDTF">2015-05-24T08:34:40Z</dcterms:created>
  <dcterms:modified xsi:type="dcterms:W3CDTF">2015-06-30T06:32:33Z</dcterms:modified>
</cp:coreProperties>
</file>