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4" r:id="rId2"/>
    <p:sldId id="256" r:id="rId3"/>
    <p:sldId id="295" r:id="rId4"/>
    <p:sldId id="302" r:id="rId5"/>
    <p:sldId id="257" r:id="rId6"/>
    <p:sldId id="291" r:id="rId7"/>
    <p:sldId id="292" r:id="rId8"/>
    <p:sldId id="293" r:id="rId9"/>
    <p:sldId id="258" r:id="rId10"/>
    <p:sldId id="303" r:id="rId11"/>
    <p:sldId id="297" r:id="rId12"/>
    <p:sldId id="304" r:id="rId13"/>
    <p:sldId id="259" r:id="rId14"/>
    <p:sldId id="281" r:id="rId15"/>
    <p:sldId id="282" r:id="rId16"/>
    <p:sldId id="283" r:id="rId17"/>
    <p:sldId id="262" r:id="rId18"/>
    <p:sldId id="305" r:id="rId19"/>
    <p:sldId id="300" r:id="rId20"/>
    <p:sldId id="306" r:id="rId21"/>
    <p:sldId id="260" r:id="rId22"/>
    <p:sldId id="261" r:id="rId23"/>
    <p:sldId id="307" r:id="rId24"/>
    <p:sldId id="301" r:id="rId25"/>
    <p:sldId id="30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3F46055-7502-42B9-9A3E-BFBA34161CDA}">
          <p14:sldIdLst>
            <p14:sldId id="294"/>
            <p14:sldId id="256"/>
          </p14:sldIdLst>
        </p14:section>
        <p14:section name="Topic A" id="{B64985A9-05A0-43FD-A400-8315A4E2DF68}">
          <p14:sldIdLst>
            <p14:sldId id="295"/>
            <p14:sldId id="302"/>
            <p14:sldId id="257"/>
            <p14:sldId id="291"/>
            <p14:sldId id="292"/>
            <p14:sldId id="293"/>
            <p14:sldId id="258"/>
          </p14:sldIdLst>
        </p14:section>
        <p14:section name="Topic B" id="{762C5EAF-0031-4ABA-A6DC-C2E1FFCF29AA}">
          <p14:sldIdLst>
            <p14:sldId id="303"/>
            <p14:sldId id="297"/>
            <p14:sldId id="304"/>
            <p14:sldId id="259"/>
            <p14:sldId id="281"/>
            <p14:sldId id="282"/>
            <p14:sldId id="283"/>
            <p14:sldId id="262"/>
          </p14:sldIdLst>
        </p14:section>
        <p14:section name="Topic C" id="{536B48B7-E19C-4BDE-9D79-EC0A9D413904}">
          <p14:sldIdLst>
            <p14:sldId id="305"/>
            <p14:sldId id="300"/>
            <p14:sldId id="306"/>
            <p14:sldId id="260"/>
            <p14:sldId id="261"/>
            <p14:sldId id="307"/>
            <p14:sldId id="301"/>
            <p14:sldId id="30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37" autoAdjust="0"/>
  </p:normalViewPr>
  <p:slideViewPr>
    <p:cSldViewPr>
      <p:cViewPr varScale="1">
        <p:scale>
          <a:sx n="94" d="100"/>
          <a:sy n="94" d="100"/>
        </p:scale>
        <p:origin x="-20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27BE-A05D-4ACA-8E33-EA05D522C849}" type="datetimeFigureOut">
              <a:rPr lang="en-SG" smtClean="0"/>
              <a:t>29/6/2015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8C41B-5481-4BC3-8140-58AED22942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580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mtClean="0"/>
              <a:t>This notes page is used to store data - Do not edit the notes. UFBUVGVtcGxhdGVNYXJrZXI=@VGl0bGUgMQ==@VW5uYW1lZCBTaGFwZSAyMDE1MDYyODE5MzIxNjU3MjA1@VW5uYW1lZCBTaGFwZSAyMDE1MDYyODE5MzIxNjU3MjA2@UHB0TGFic0FnZW5kYV8mXkBWaXN1YWxBZ2VuZGFJbWFnZV8mXkBUb3BpYyBBXzI=@UHB0TGFic0FnZW5kYV8mXkBWaXN1YWxBZ2VuZGFJbWFnZV8mXkBUb3BpYyBCXzM=@UHB0TGFic0FnZW5kYV8mXkBWaXN1YWxBZ2VuZGFJbWFnZV8mXkBUb3BpYyBDXzQ=@2737605893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8C41B-5481-4BC3-8140-58AED22942D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83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29/6/2015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96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29/6/2015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01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29/6/2015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38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29/6/2015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288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29/6/2015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6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29/6/2015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02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29/6/2015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65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29/6/2015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88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29/6/2015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391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29/6/2015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127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29/6/2015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098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42EEE-3E5D-4D0F-A5A1-DBE4DDAAFE18}" type="datetimeFigureOut">
              <a:rPr lang="en-SG" smtClean="0"/>
              <a:t>29/6/2015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242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Visual_&amp;^@Reference_&amp;^@20150628193009329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SG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SG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Merger Analysis</a:t>
            </a:r>
            <a:endParaRPr lang="en-SG" dirty="0"/>
          </a:p>
        </p:txBody>
      </p:sp>
      <p:sp>
        <p:nvSpPr>
          <p:cNvPr id="4" name="Unnamed Shape 2015062819321657205"/>
          <p:cNvSpPr txBox="1"/>
          <p:nvPr/>
        </p:nvSpPr>
        <p:spPr>
          <a:xfrm>
            <a:off x="2555776" y="2852936"/>
            <a:ext cx="915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endParaRPr lang="en-SG" sz="8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Unnamed Shape 2015062819321657206"/>
          <p:cNvSpPr txBox="1"/>
          <p:nvPr/>
        </p:nvSpPr>
        <p:spPr>
          <a:xfrm>
            <a:off x="6012160" y="2901214"/>
            <a:ext cx="915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>
                    <a:lumMod val="65000"/>
                  </a:schemeClr>
                </a:solidFill>
              </a:rPr>
              <a:t>=</a:t>
            </a:r>
            <a:endParaRPr lang="en-SG" sz="8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ptLabsAgenda_&amp;^@VisualAgendaImage_&amp;^@Topic A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57460"/>
            <a:ext cx="246888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LabsAgenda_&amp;^@VisualAgendaImage_&amp;^@Topic B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256" y="2637104"/>
            <a:ext cx="246888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Topic C_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624" y="2637104"/>
            <a:ext cx="246888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69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Topic B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PTZoomOutShape20150629183332249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2918333222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ZoomOutShape2015062918333222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29183332269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01958"/>
      </p:ext>
    </p:extLst>
  </p:cSld>
  <p:clrMapOvr>
    <a:masterClrMapping/>
  </p:clrMapOvr>
  <p:transition spd="med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766216 0.01124892 -0.1766216 0.01124892 -0.3532432 0.02249784 E" pathEditMode="relative" ptsTypes="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6541541 -0.0416626 0.6541541 -0.0416626 1.308308 -0.08332519 E" pathEditMode="relative" ptsTypes="">
                                      <p:cBhvr>
                                        <p:cTn id="17" dur="1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44034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08308 -0.08332519 C 0.6541541 -0.04166259 0.6541541 -0.04166259 2.384186E-07 0 E" pathEditMode="relative" ptsTypes="">
                                      <p:cBhvr>
                                        <p:cTn id="21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44034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Topic B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8193009797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Merger Analysis</a:t>
            </a:r>
            <a:endParaRPr lang="en-SG"/>
          </a:p>
        </p:txBody>
      </p:sp>
      <p:sp>
        <p:nvSpPr>
          <p:cNvPr id="19" name="Unnamed Shape 2015062819321657205"/>
          <p:cNvSpPr txBox="1">
            <a:spLocks/>
          </p:cNvSpPr>
          <p:nvPr/>
        </p:nvSpPr>
        <p:spPr>
          <a:xfrm>
            <a:off x="2555776" y="2852936"/>
            <a:ext cx="915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+</a:t>
            </a:r>
            <a:endParaRPr lang="en-SG" dirty="0"/>
          </a:p>
        </p:txBody>
      </p:sp>
      <p:sp>
        <p:nvSpPr>
          <p:cNvPr id="20" name="Unnamed Shape 2015062819321657206"/>
          <p:cNvSpPr txBox="1">
            <a:spLocks/>
          </p:cNvSpPr>
          <p:nvPr/>
        </p:nvSpPr>
        <p:spPr>
          <a:xfrm>
            <a:off x="6012160" y="2901214"/>
            <a:ext cx="915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=</a:t>
            </a:r>
            <a:endParaRPr lang="en-SG" dirty="0"/>
          </a:p>
        </p:txBody>
      </p:sp>
      <p:sp>
        <p:nvSpPr>
          <p:cNvPr id="44" name="TextBox 8"/>
          <p:cNvSpPr txBox="1"/>
          <p:nvPr/>
        </p:nvSpPr>
        <p:spPr>
          <a:xfrm>
            <a:off x="1619672" y="5242778"/>
            <a:ext cx="600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C00000"/>
                </a:solidFill>
              </a:rPr>
              <a:t>Product A </a:t>
            </a:r>
            <a:r>
              <a:rPr lang="en-US" sz="2800" dirty="0" smtClean="0">
                <a:solidFill>
                  <a:srgbClr val="C00000"/>
                </a:solidFill>
              </a:rPr>
              <a:t>has 3 good features.</a:t>
            </a:r>
            <a:endParaRPr lang="en-SG" sz="2800" dirty="0">
              <a:solidFill>
                <a:srgbClr val="C00000"/>
              </a:solidFill>
            </a:endParaRPr>
          </a:p>
        </p:txBody>
      </p:sp>
      <p:pic>
        <p:nvPicPr>
          <p:cNvPr id="54" name="PptLabsAgenda_&amp;^@VisualAgendaImage_&amp;^@Topic B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256" y="2637104"/>
            <a:ext cx="246888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ptLabsAgenda_&amp;^@VisualAgendaImage_&amp;^@Topic C_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624" y="2637104"/>
            <a:ext cx="246888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LabsAgenda_&amp;^@VisualAgendaImage_&amp;^@Topic A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57460"/>
            <a:ext cx="246888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584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Topic B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PTZoomInShape20150629183332330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ZoomInShape20150629183332294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PTZoomInShape20150629183332330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29183332344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7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086809 -0.03616593 0.002086809 -0.03616593 0.004173618 -0.07233186 E" pathEditMode="relative" ptsTypes="">
                                      <p:cBhvr>
                                        <p:cTn id="13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45058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5634202 0.009764799 -0.0005634202 0.009764799 -0.00112684 0.0195296 E" pathEditMode="relative" ptsTypes="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2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2684 0.0195296 C -0.0005634096 0.009764792 -0.0005634096 0.009764792 2.165325E-08 -1.30385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1412776"/>
            <a:ext cx="5040560" cy="4032448"/>
          </a:xfrm>
          <a:prstGeom prst="rect">
            <a:avLst/>
          </a:prstGeom>
          <a:noFill/>
          <a:ln w="152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700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en-SG" sz="28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9752" y="1340768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Process</a:t>
            </a:r>
            <a:endParaRPr lang="en-SG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1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348880"/>
            <a:ext cx="6264696" cy="208823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Discussion about step 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B1</a:t>
            </a:r>
            <a:endParaRPr lang="en-SG"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1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348880"/>
            <a:ext cx="6264696" cy="208823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Discussion about step 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B2</a:t>
            </a:r>
            <a:endParaRPr lang="en-SG" sz="6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2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348880"/>
            <a:ext cx="6264696" cy="208823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Discussion about step 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B3</a:t>
            </a:r>
            <a:endParaRPr lang="en-SG" sz="6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1412776"/>
            <a:ext cx="5328592" cy="4392488"/>
          </a:xfrm>
          <a:prstGeom prst="rect">
            <a:avLst/>
          </a:prstGeom>
          <a:noFill/>
          <a:ln w="152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Step B1</a:t>
            </a:r>
          </a:p>
          <a:p>
            <a:pPr lvl="3">
              <a:lnSpc>
                <a:spcPct val="150000"/>
              </a:lnSpc>
            </a:pP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Step B2</a:t>
            </a:r>
          </a:p>
          <a:p>
            <a:pPr lvl="5">
              <a:lnSpc>
                <a:spcPct val="150000"/>
              </a:lnSpc>
            </a:pP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Step B3</a:t>
            </a:r>
            <a:endParaRPr lang="en-SG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 rot="19394438">
            <a:off x="3744835" y="3681954"/>
            <a:ext cx="1266005" cy="1266005"/>
          </a:xfrm>
          <a:prstGeom prst="arc">
            <a:avLst>
              <a:gd name="adj1" fmla="val 7283141"/>
              <a:gd name="adj2" fmla="val 14239475"/>
            </a:avLst>
          </a:prstGeom>
          <a:ln w="76200">
            <a:solidFill>
              <a:schemeClr val="accent6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c 5"/>
          <p:cNvSpPr/>
          <p:nvPr/>
        </p:nvSpPr>
        <p:spPr>
          <a:xfrm rot="19394438">
            <a:off x="2858877" y="2241795"/>
            <a:ext cx="1266005" cy="1266005"/>
          </a:xfrm>
          <a:prstGeom prst="arc">
            <a:avLst>
              <a:gd name="adj1" fmla="val 7283141"/>
              <a:gd name="adj2" fmla="val 14239475"/>
            </a:avLst>
          </a:prstGeom>
          <a:ln w="76200">
            <a:solidFill>
              <a:schemeClr val="accent6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1"/>
          <p:cNvSpPr txBox="1"/>
          <p:nvPr/>
        </p:nvSpPr>
        <p:spPr>
          <a:xfrm>
            <a:off x="395536" y="-315416"/>
            <a:ext cx="122413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en-SG" sz="199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03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hred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Topic C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PTZoomOutShape20150629183332503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ZoomOutShape20150629183332472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OutShape20150629183332472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29183332524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39727"/>
      </p:ext>
    </p:extLst>
  </p:cSld>
  <p:clrMapOvr>
    <a:masterClrMapping/>
  </p:clrMapOvr>
  <p:transition spd="med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5634308 0.009764805 -0.0005634308 0.009764805 -0.001126862 0.01952961 E" pathEditMode="relative" ptsTypes="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086809 -0.03616587 0.002086809 -0.03616587 0.004173618 -0.07233175 E" pathEditMode="relative" ptsTypes="">
                                      <p:cBhvr>
                                        <p:cTn id="17" dur="1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46082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3618 -0.07233175 C 0.002086809 -0.03616588 0.002086809 -0.03616588 0 0 E" pathEditMode="relative" ptsTypes="">
                                      <p:cBhvr>
                                        <p:cTn id="21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46082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Topic C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8193010039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Merger Analysis</a:t>
            </a:r>
            <a:endParaRPr lang="en-SG"/>
          </a:p>
        </p:txBody>
      </p:sp>
      <p:sp>
        <p:nvSpPr>
          <p:cNvPr id="21" name="Unnamed Shape 2015062819321657205"/>
          <p:cNvSpPr txBox="1">
            <a:spLocks/>
          </p:cNvSpPr>
          <p:nvPr/>
        </p:nvSpPr>
        <p:spPr>
          <a:xfrm>
            <a:off x="2555776" y="2852936"/>
            <a:ext cx="915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+</a:t>
            </a:r>
            <a:endParaRPr lang="en-SG" dirty="0"/>
          </a:p>
        </p:txBody>
      </p:sp>
      <p:sp>
        <p:nvSpPr>
          <p:cNvPr id="22" name="Unnamed Shape 2015062819321657206"/>
          <p:cNvSpPr txBox="1">
            <a:spLocks/>
          </p:cNvSpPr>
          <p:nvPr/>
        </p:nvSpPr>
        <p:spPr>
          <a:xfrm>
            <a:off x="6012160" y="2901214"/>
            <a:ext cx="915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=</a:t>
            </a:r>
            <a:endParaRPr lang="en-SG" dirty="0"/>
          </a:p>
        </p:txBody>
      </p:sp>
      <p:sp>
        <p:nvSpPr>
          <p:cNvPr id="49" name="TextBox 8"/>
          <p:cNvSpPr txBox="1"/>
          <p:nvPr/>
        </p:nvSpPr>
        <p:spPr>
          <a:xfrm>
            <a:off x="971600" y="5242778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Process B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has steps that are useful to 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Product A</a:t>
            </a:r>
            <a:endParaRPr lang="en-SG" sz="2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" name="PptLabsAgenda_&amp;^@VisualAgendaImage_&amp;^@Topic C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624" y="2637104"/>
            <a:ext cx="246888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LabsAgenda_&amp;^@VisualAgendaImage_&amp;^@Topic A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57460"/>
            <a:ext cx="246888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ptLabsAgenda_&amp;^@VisualAgendaImage_&amp;^@Topic B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256" y="2637104"/>
            <a:ext cx="246888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42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Agenda Lab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Visual Agenda Example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6381327"/>
            <a:ext cx="6400800" cy="47844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http://PowerPointLabs.info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6781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Topic C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PTZoomInShape20150629183332580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ZoomInShape20150629183332549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PTZoomInShape20150629183332580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29183332593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9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6687374 -0.03616593 -0.6687374 -0.03616593 -1.337475 -0.07233186 E" pathEditMode="relative" ptsTypes="">
                                      <p:cBhvr>
                                        <p:cTn id="13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47106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805591 0.009764799 0.1805591 0.009764799 0.3611181 0.0195296 E" pathEditMode="relative" ptsTypes="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2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1181 0.0195296 C 0.180559 0.009764792 0.180559 0.009764792 2.980232E-08 -1.30385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1412776"/>
            <a:ext cx="5040560" cy="4032448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700" dirty="0" smtClean="0">
                <a:solidFill>
                  <a:srgbClr val="0070C0"/>
                </a:solidFill>
              </a:rPr>
              <a:t>?</a:t>
            </a:r>
            <a:endParaRPr lang="en-SG" sz="28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3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1412776"/>
            <a:ext cx="5040560" cy="4032448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267744" y="1380458"/>
            <a:ext cx="4752528" cy="138516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Benefits</a:t>
            </a:r>
            <a:r>
              <a:rPr lang="en-US" sz="8000" dirty="0" smtClean="0"/>
              <a:t> </a:t>
            </a:r>
            <a:endParaRPr lang="en-SG" sz="8000" dirty="0"/>
          </a:p>
        </p:txBody>
      </p:sp>
      <p:sp>
        <p:nvSpPr>
          <p:cNvPr id="5" name="Rounded Rectangle 4"/>
          <p:cNvSpPr/>
          <p:nvPr/>
        </p:nvSpPr>
        <p:spPr>
          <a:xfrm>
            <a:off x="755576" y="3916040"/>
            <a:ext cx="3548675" cy="138516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Profits</a:t>
            </a:r>
            <a:endParaRPr lang="en-SG" sz="8000" dirty="0"/>
          </a:p>
        </p:txBody>
      </p:sp>
      <p:cxnSp>
        <p:nvCxnSpPr>
          <p:cNvPr id="6" name="Elbow Connector 5"/>
          <p:cNvCxnSpPr>
            <a:stCxn id="2" idx="2"/>
            <a:endCxn id="5" idx="0"/>
          </p:cNvCxnSpPr>
          <p:nvPr/>
        </p:nvCxnSpPr>
        <p:spPr>
          <a:xfrm rot="5400000">
            <a:off x="3011754" y="2283785"/>
            <a:ext cx="1150415" cy="2114094"/>
          </a:xfrm>
          <a:prstGeom prst="bentConnector3">
            <a:avLst/>
          </a:prstGeom>
          <a:solidFill>
            <a:srgbClr val="0070C0"/>
          </a:solidFill>
          <a:ln w="1016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911757" y="3916040"/>
            <a:ext cx="3764699" cy="138516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Savings</a:t>
            </a:r>
            <a:endParaRPr lang="en-SG" sz="8000" dirty="0"/>
          </a:p>
        </p:txBody>
      </p:sp>
      <p:cxnSp>
        <p:nvCxnSpPr>
          <p:cNvPr id="8" name="Elbow Connector 7"/>
          <p:cNvCxnSpPr>
            <a:stCxn id="2" idx="2"/>
            <a:endCxn id="7" idx="0"/>
          </p:cNvCxnSpPr>
          <p:nvPr/>
        </p:nvCxnSpPr>
        <p:spPr>
          <a:xfrm rot="16200000" flipH="1">
            <a:off x="5143850" y="2265782"/>
            <a:ext cx="1150415" cy="2150099"/>
          </a:xfrm>
          <a:prstGeom prst="bentConnector3">
            <a:avLst>
              <a:gd name="adj1" fmla="val 50000"/>
            </a:avLst>
          </a:prstGeom>
          <a:solidFill>
            <a:srgbClr val="0070C0"/>
          </a:solidFill>
          <a:ln w="1016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4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FinalZoomOut_&amp;^@Topic C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PTZoomOutShape20150629183332773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OutShape20150629183332743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OutShape20150629183332743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29183332794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19909"/>
      </p:ext>
    </p:extLst>
  </p:cSld>
  <p:clrMapOvr>
    <a:masterClrMapping/>
  </p:clrMapOvr>
  <p:transition spd="med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805591 0.009764805 0.1805591 0.009764805 0.3611181 0.01952961 E" pathEditMode="relative" ptsTypes="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6687373 -0.03616587 -0.6687373 -0.03616587 -1.337475 -0.07233175 E" pathEditMode="relative" ptsTypes="">
                                      <p:cBhvr>
                                        <p:cTn id="17" dur="1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48130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7475 -0.07233175 C -0.6687373 -0.03616588 -0.6687373 -0.03616588 3.576279E-07 0 E" pathEditMode="relative" ptsTypes="">
                                      <p:cBhvr>
                                        <p:cTn id="21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48130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EndOfVisualAgenda_&amp;^@Topic C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8193010054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Merger Analysis</a:t>
            </a:r>
            <a:endParaRPr lang="en-SG"/>
          </a:p>
        </p:txBody>
      </p:sp>
      <p:sp>
        <p:nvSpPr>
          <p:cNvPr id="21" name="Unnamed Shape 2015062819321657205"/>
          <p:cNvSpPr txBox="1">
            <a:spLocks/>
          </p:cNvSpPr>
          <p:nvPr/>
        </p:nvSpPr>
        <p:spPr>
          <a:xfrm>
            <a:off x="2555776" y="2852936"/>
            <a:ext cx="915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+</a:t>
            </a:r>
            <a:endParaRPr lang="en-SG" dirty="0"/>
          </a:p>
        </p:txBody>
      </p:sp>
      <p:sp>
        <p:nvSpPr>
          <p:cNvPr id="22" name="Unnamed Shape 2015062819321657206"/>
          <p:cNvSpPr txBox="1">
            <a:spLocks/>
          </p:cNvSpPr>
          <p:nvPr/>
        </p:nvSpPr>
        <p:spPr>
          <a:xfrm>
            <a:off x="6012160" y="2901214"/>
            <a:ext cx="915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=</a:t>
            </a:r>
            <a:endParaRPr lang="en-SG" dirty="0"/>
          </a:p>
        </p:txBody>
      </p:sp>
      <p:sp>
        <p:nvSpPr>
          <p:cNvPr id="49" name="TextBox 8"/>
          <p:cNvSpPr txBox="1"/>
          <p:nvPr/>
        </p:nvSpPr>
        <p:spPr>
          <a:xfrm>
            <a:off x="1619672" y="5242778"/>
            <a:ext cx="600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A merger can be beneficial to both.</a:t>
            </a:r>
            <a:endParaRPr lang="en-SG" sz="2800" dirty="0">
              <a:solidFill>
                <a:srgbClr val="0070C0"/>
              </a:solidFill>
            </a:endParaRPr>
          </a:p>
        </p:txBody>
      </p:sp>
      <p:pic>
        <p:nvPicPr>
          <p:cNvPr id="14" name="PptLabsAgenda_&amp;^@VisualAgendaImage_&amp;^@Topic A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57460"/>
            <a:ext cx="246888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ptLabsAgenda_&amp;^@VisualAgendaImage_&amp;^@Topic B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256" y="2637104"/>
            <a:ext cx="246888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ptLabsAgenda_&amp;^@VisualAgendaImage_&amp;^@Topic C_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624" y="2637104"/>
            <a:ext cx="246888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67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Topic 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8193009451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Merger Analysis</a:t>
            </a:r>
            <a:endParaRPr lang="en-SG"/>
          </a:p>
        </p:txBody>
      </p:sp>
      <p:sp>
        <p:nvSpPr>
          <p:cNvPr id="15" name="Unnamed Shape 2015062819321657205"/>
          <p:cNvSpPr txBox="1">
            <a:spLocks/>
          </p:cNvSpPr>
          <p:nvPr/>
        </p:nvSpPr>
        <p:spPr>
          <a:xfrm>
            <a:off x="2555776" y="2852936"/>
            <a:ext cx="915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+</a:t>
            </a:r>
            <a:endParaRPr lang="en-SG" dirty="0"/>
          </a:p>
        </p:txBody>
      </p:sp>
      <p:sp>
        <p:nvSpPr>
          <p:cNvPr id="16" name="Unnamed Shape 2015062819321657206"/>
          <p:cNvSpPr txBox="1">
            <a:spLocks/>
          </p:cNvSpPr>
          <p:nvPr/>
        </p:nvSpPr>
        <p:spPr>
          <a:xfrm>
            <a:off x="6012160" y="2901214"/>
            <a:ext cx="915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=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5242778"/>
            <a:ext cx="600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are the outcomes of this merger?</a:t>
            </a:r>
            <a:endParaRPr lang="en-SG" sz="2800" dirty="0"/>
          </a:p>
        </p:txBody>
      </p:sp>
      <p:pic>
        <p:nvPicPr>
          <p:cNvPr id="43" name="PptLabsAgenda_&amp;^@VisualAgendaImage_&amp;^@Topic A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57460"/>
            <a:ext cx="246888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ptLabsAgenda_&amp;^@VisualAgendaImage_&amp;^@Topic B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256" y="2637104"/>
            <a:ext cx="246888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ptLabsAgenda_&amp;^@VisualAgendaImage_&amp;^@Topic C_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624" y="2637104"/>
            <a:ext cx="246888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762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Topic 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PTZoomInShape20150629183332097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ZoomInShape20150629183332065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PTZoomInShape20150629183332097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29183332111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57229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6541541 -0.0416626 0.6541541 -0.0416626 1.308308 -0.08332519 E" pathEditMode="relative" ptsTypes="">
                                      <p:cBhvr>
                                        <p:cTn id="13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43010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766216 0.01124891 -0.1766216 0.01124891 -0.3532432 0.02249783 E" pathEditMode="relative" ptsTypes="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2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2432 0.02249783 C -0.1766216 0.01124891 -0.1766216 0.01124891 2.980232E-08 -1.30385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2195736" y="1052736"/>
            <a:ext cx="5040560" cy="5040560"/>
          </a:xfrm>
          <a:prstGeom prst="flowChartConnector">
            <a:avLst/>
          </a:prstGeom>
          <a:noFill/>
          <a:ln w="152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700" dirty="0" smtClean="0">
                <a:solidFill>
                  <a:srgbClr val="C00000"/>
                </a:solidFill>
              </a:rPr>
              <a:t>A</a:t>
            </a:r>
            <a:endParaRPr lang="en-SG" sz="287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4549" y="1816948"/>
            <a:ext cx="4363715" cy="3772292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lvl="0" algn="ctr"/>
            <a:r>
              <a:rPr lang="en-US" sz="6600" dirty="0">
                <a:solidFill>
                  <a:srgbClr val="C00000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4147393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348880"/>
            <a:ext cx="6264696" cy="208823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Discussion about </a:t>
            </a:r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feature </a:t>
            </a:r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A1</a:t>
            </a:r>
            <a:endParaRPr lang="en-SG" sz="6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8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348880"/>
            <a:ext cx="6264696" cy="208823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Discussion about </a:t>
            </a:r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feature </a:t>
            </a:r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A2</a:t>
            </a:r>
            <a:endParaRPr lang="en-SG" sz="6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50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348880"/>
            <a:ext cx="6264696" cy="208823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Discussion about </a:t>
            </a:r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feature </a:t>
            </a:r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A3</a:t>
            </a:r>
            <a:endParaRPr lang="en-SG" sz="6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2195736" y="1052736"/>
            <a:ext cx="5040560" cy="5040560"/>
          </a:xfrm>
          <a:prstGeom prst="flowChartConnector">
            <a:avLst/>
          </a:prstGeom>
          <a:noFill/>
          <a:ln w="152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-6286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800" dirty="0" smtClean="0">
                <a:solidFill>
                  <a:srgbClr val="C00000"/>
                </a:solidFill>
              </a:rPr>
              <a:t>Feature A1</a:t>
            </a:r>
            <a:endParaRPr lang="en-US" sz="4800" dirty="0" smtClean="0">
              <a:solidFill>
                <a:srgbClr val="C00000"/>
              </a:solidFill>
            </a:endParaRPr>
          </a:p>
          <a:p>
            <a:pPr marL="628650" indent="-6286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800" dirty="0" smtClean="0">
                <a:solidFill>
                  <a:srgbClr val="C00000"/>
                </a:solidFill>
              </a:rPr>
              <a:t>Feature A2</a:t>
            </a:r>
            <a:endParaRPr lang="en-US" sz="4800" dirty="0" smtClean="0">
              <a:solidFill>
                <a:srgbClr val="C00000"/>
              </a:solidFill>
            </a:endParaRPr>
          </a:p>
          <a:p>
            <a:pPr marL="628650" indent="-6286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800" dirty="0" smtClean="0">
                <a:solidFill>
                  <a:srgbClr val="C00000"/>
                </a:solidFill>
              </a:rPr>
              <a:t>FeatureA3</a:t>
            </a:r>
            <a:endParaRPr lang="en-SG" sz="48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-315416"/>
            <a:ext cx="122413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solidFill>
                  <a:srgbClr val="C00000"/>
                </a:solidFill>
              </a:rPr>
              <a:t>A</a:t>
            </a:r>
            <a:endParaRPr lang="en-SG" sz="199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3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hred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177</Words>
  <Application>Microsoft Office PowerPoint</Application>
  <PresentationFormat>On-screen Show (4:3)</PresentationFormat>
  <Paragraphs>47</Paragraphs>
  <Slides>25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Merger Analysis</vt:lpstr>
      <vt:lpstr>Agenda Lab Visual Agenda Example</vt:lpstr>
      <vt:lpstr>PowerPoint Presentation</vt:lpstr>
      <vt:lpstr>PowerPoint Presentation</vt:lpstr>
      <vt:lpstr>PowerPoint Presentation</vt:lpstr>
      <vt:lpstr>Discussion about feature A1</vt:lpstr>
      <vt:lpstr>Discussion about feature A2</vt:lpstr>
      <vt:lpstr>Discussion about feature A3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about step B1</vt:lpstr>
      <vt:lpstr>Discussion about step B2</vt:lpstr>
      <vt:lpstr>Discussion about step B3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Lab Visual Agenda Example</dc:title>
  <dc:creator>Damith Chatura Rajapakse</dc:creator>
  <cp:lastModifiedBy>Damith Chatura Rajapakse</cp:lastModifiedBy>
  <cp:revision>15</cp:revision>
  <dcterms:created xsi:type="dcterms:W3CDTF">2015-05-24T08:34:40Z</dcterms:created>
  <dcterms:modified xsi:type="dcterms:W3CDTF">2015-06-29T10:34:16Z</dcterms:modified>
</cp:coreProperties>
</file>