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664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9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51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430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77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73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14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2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23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35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91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054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551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96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62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2017-01-26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6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Rozpoznawane rysowanych cyfr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860032" y="5013176"/>
            <a:ext cx="2912368" cy="625624"/>
          </a:xfrm>
        </p:spPr>
        <p:txBody>
          <a:bodyPr/>
          <a:lstStyle/>
          <a:p>
            <a:r>
              <a:rPr lang="pl-PL" dirty="0" smtClean="0"/>
              <a:t>Mateusz Pączek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81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>
          <a:xfrm>
            <a:off x="429262" y="264402"/>
            <a:ext cx="8967274" cy="4525963"/>
          </a:xfrm>
        </p:spPr>
        <p:txBody>
          <a:bodyPr/>
          <a:lstStyle/>
          <a:p>
            <a:r>
              <a:rPr lang="pl-PL" dirty="0" smtClean="0"/>
              <a:t>Tabela przedstawia wynik testów</a:t>
            </a:r>
            <a:endParaRPr lang="pl-PL" dirty="0"/>
          </a:p>
        </p:txBody>
      </p:sp>
      <p:graphicFrame>
        <p:nvGraphicFramePr>
          <p:cNvPr id="13" name="Symbol zastępczy zawartości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9623274"/>
              </p:ext>
            </p:extLst>
          </p:nvPr>
        </p:nvGraphicFramePr>
        <p:xfrm>
          <a:off x="1403648" y="1556792"/>
          <a:ext cx="56269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46672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Cyfra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Ilość poprawnych </a:t>
                      </a:r>
                      <a:r>
                        <a:rPr lang="pl-PL" dirty="0" err="1" smtClean="0"/>
                        <a:t>rozpoznań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6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Celem projektu było rozpoznawanie cyfr rysowanych za pomocą </a:t>
            </a:r>
            <a:r>
              <a:rPr lang="pl-PL" dirty="0" smtClean="0"/>
              <a:t>myszki lub innego narzędzia do sterowania kursorem.</a:t>
            </a:r>
            <a:endParaRPr lang="pl-PL" dirty="0" smtClean="0"/>
          </a:p>
          <a:p>
            <a:r>
              <a:rPr lang="pl-PL" dirty="0"/>
              <a:t>Sposób rozpoznawania cyfr miał być oparty o sieć neuronową. </a:t>
            </a:r>
            <a:r>
              <a:rPr lang="pl-PL" dirty="0" smtClean="0"/>
              <a:t>Przy </a:t>
            </a:r>
            <a:r>
              <a:rPr lang="pl-PL" dirty="0"/>
              <a:t>użyciu nauczonej wcześniej sieci neuronowej, </a:t>
            </a:r>
            <a:r>
              <a:rPr lang="pl-PL" dirty="0" smtClean="0"/>
              <a:t>program miał rozpoznać cyfrę narysowaną za pomocą myszki.</a:t>
            </a:r>
          </a:p>
          <a:p>
            <a:r>
              <a:rPr lang="pl-PL" dirty="0" smtClean="0"/>
              <a:t>W projekcie wykorzystałem środowisko </a:t>
            </a:r>
            <a:r>
              <a:rPr lang="pl-PL" dirty="0" err="1" smtClean="0"/>
              <a:t>NeurophStudio</a:t>
            </a:r>
            <a:r>
              <a:rPr lang="pl-PL" dirty="0" smtClean="0"/>
              <a:t>. Jest to program upraszczający działanie z sieciami neuronowymi.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62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 uczenia sieci użyłem algorytmu wsteczniej propagacji błędu.</a:t>
            </a:r>
          </a:p>
          <a:p>
            <a:r>
              <a:rPr lang="pl-PL" dirty="0" smtClean="0"/>
              <a:t>Dane uczące to obrazki z narysowanymi cyframi. Każdy obraz ma wymiar 40x40 </a:t>
            </a:r>
            <a:r>
              <a:rPr lang="pl-PL" dirty="0" err="1" smtClean="0"/>
              <a:t>px</a:t>
            </a:r>
            <a:r>
              <a:rPr lang="pl-PL" dirty="0" smtClean="0"/>
              <a:t>. </a:t>
            </a:r>
            <a:endParaRPr lang="pl-PL" dirty="0"/>
          </a:p>
          <a:p>
            <a:r>
              <a:rPr lang="pl-PL" dirty="0" smtClean="0"/>
              <a:t>Sieć posiada 1600 wejść. Jest to spowodowane podziałem obrazu cyfry na siatkę o wysokości i szerokości 40 elementów.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761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Sieć składa się z: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Warstwy wejścia – 1600 neuronów plus waga zerowa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Warstwy ukrytej – 12 neuronów plus waga zerowa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Warstwy wyjściowej – 10 neuronów (odpowiada to 10 cyfrom)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08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934"/>
            <a:ext cx="9073778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Przykładowe dane uczące</a:t>
            </a:r>
            <a:endParaRPr lang="pl-PL" dirty="0"/>
          </a:p>
        </p:txBody>
      </p:sp>
      <p:pic>
        <p:nvPicPr>
          <p:cNvPr id="12" name="Symbol zastępczy zawartości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76" y="4521377"/>
            <a:ext cx="381000" cy="381000"/>
          </a:xfrm>
        </p:spPr>
      </p:pic>
      <p:sp>
        <p:nvSpPr>
          <p:cNvPr id="32" name="Symbol zastępczy zawartości 31"/>
          <p:cNvSpPr>
            <a:spLocks noGrp="1"/>
          </p:cNvSpPr>
          <p:nvPr>
            <p:ph sz="half" idx="2"/>
          </p:nvPr>
        </p:nvSpPr>
        <p:spPr>
          <a:xfrm>
            <a:off x="728966" y="5203939"/>
            <a:ext cx="4995161" cy="4481918"/>
          </a:xfrm>
        </p:spPr>
        <p:txBody>
          <a:bodyPr/>
          <a:lstStyle/>
          <a:p>
            <a:r>
              <a:rPr lang="pl-PL" dirty="0" smtClean="0"/>
              <a:t>Wszystkich danych uczących było 40</a:t>
            </a:r>
            <a:endParaRPr lang="pl-PL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20" y="4509120"/>
            <a:ext cx="381000" cy="38100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67" y="1983101"/>
            <a:ext cx="381000" cy="38100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08" y="1936469"/>
            <a:ext cx="381000" cy="381000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67" y="2462092"/>
            <a:ext cx="381000" cy="381000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95" y="2477470"/>
            <a:ext cx="381000" cy="381000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16" y="3098266"/>
            <a:ext cx="381000" cy="381000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95" y="3111426"/>
            <a:ext cx="381000" cy="381000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16" y="3754059"/>
            <a:ext cx="381000" cy="381000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99" y="3740156"/>
            <a:ext cx="381000" cy="381000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16" y="4368886"/>
            <a:ext cx="381000" cy="381000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95" y="4368886"/>
            <a:ext cx="381000" cy="381000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74" y="2062840"/>
            <a:ext cx="381000" cy="381000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18" y="2100502"/>
            <a:ext cx="381000" cy="381000"/>
          </a:xfrm>
          <a:prstGeom prst="rect">
            <a:avLst/>
          </a:prstGeom>
        </p:spPr>
      </p:pic>
      <p:pic>
        <p:nvPicPr>
          <p:cNvPr id="26" name="Obraz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20" y="2567896"/>
            <a:ext cx="381000" cy="381000"/>
          </a:xfrm>
          <a:prstGeom prst="rect">
            <a:avLst/>
          </a:prstGeom>
        </p:spPr>
      </p:pic>
      <p:pic>
        <p:nvPicPr>
          <p:cNvPr id="27" name="Obraz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19364"/>
            <a:ext cx="381000" cy="381000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20" y="3187452"/>
            <a:ext cx="381000" cy="381000"/>
          </a:xfrm>
          <a:prstGeom prst="rect">
            <a:avLst/>
          </a:prstGeom>
        </p:spPr>
      </p:pic>
      <p:pic>
        <p:nvPicPr>
          <p:cNvPr id="29" name="Obraz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47" y="3187452"/>
            <a:ext cx="381000" cy="381000"/>
          </a:xfrm>
          <a:prstGeom prst="rect">
            <a:avLst/>
          </a:prstGeom>
        </p:spPr>
      </p:pic>
      <p:pic>
        <p:nvPicPr>
          <p:cNvPr id="30" name="Obraz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20" y="3717032"/>
            <a:ext cx="381000" cy="381000"/>
          </a:xfrm>
          <a:prstGeom prst="rect">
            <a:avLst/>
          </a:prstGeom>
        </p:spPr>
      </p:pic>
      <p:pic>
        <p:nvPicPr>
          <p:cNvPr id="31" name="Obraz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1703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błędu uczenia sieci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265480"/>
            <a:ext cx="7992888" cy="53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68481" y="34772"/>
            <a:ext cx="7587896" cy="4525963"/>
          </a:xfrm>
        </p:spPr>
        <p:txBody>
          <a:bodyPr>
            <a:normAutofit/>
          </a:bodyPr>
          <a:lstStyle/>
          <a:p>
            <a:r>
              <a:rPr lang="pl-PL" dirty="0" smtClean="0"/>
              <a:t>Przeprowadziłem testy działania sieci podając do niej po 3 przykłady każdej cyfry. Przykładowe odpowiedzi sieci:</a:t>
            </a:r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467544" y="5301208"/>
            <a:ext cx="7344816" cy="1303461"/>
          </a:xfrm>
        </p:spPr>
        <p:txBody>
          <a:bodyPr>
            <a:normAutofit/>
          </a:bodyPr>
          <a:lstStyle/>
          <a:p>
            <a:r>
              <a:rPr lang="pl-PL" dirty="0" smtClean="0"/>
              <a:t>Jak widać sieć poprawnie rozpoznała cyfrę 2, a cyfrę 4 rozpoznała jako 9. Lecz w drugim przypadku sieć była blisko właściwej odpowiedzi (9 - 49%, 4 – 42%)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52" y="867790"/>
            <a:ext cx="3472676" cy="201115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32" y="862628"/>
            <a:ext cx="2880320" cy="199879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878944"/>
            <a:ext cx="3456384" cy="20162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991" y="3036211"/>
            <a:ext cx="3091345" cy="19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" y="637842"/>
            <a:ext cx="11613707" cy="61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905</TotalTime>
  <Words>230</Words>
  <Application>Microsoft Office PowerPoint</Application>
  <PresentationFormat>Pokaz na ekranie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Faseta</vt:lpstr>
      <vt:lpstr>Rozpoznawane rysowanych cyfr</vt:lpstr>
      <vt:lpstr>Prezentacja programu PowerPoint</vt:lpstr>
      <vt:lpstr>Prezentacja programu PowerPoint</vt:lpstr>
      <vt:lpstr>Prezentacja programu PowerPoint</vt:lpstr>
      <vt:lpstr>Schemat sieci</vt:lpstr>
      <vt:lpstr>Przykładowe dane uczące</vt:lpstr>
      <vt:lpstr>Wykres błędu uczenia sieci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Rozpoznawane rysowanych cyfr</dc:title>
  <dc:creator>Lapek</dc:creator>
  <cp:lastModifiedBy>Lapek</cp:lastModifiedBy>
  <cp:revision>15</cp:revision>
  <dcterms:created xsi:type="dcterms:W3CDTF">2017-01-19T11:53:37Z</dcterms:created>
  <dcterms:modified xsi:type="dcterms:W3CDTF">2017-01-26T10:12:06Z</dcterms:modified>
</cp:coreProperties>
</file>