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5" autoAdjust="0"/>
  </p:normalViewPr>
  <p:slideViewPr>
    <p:cSldViewPr showGuide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Model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131</Words>
  <Application>Microsoft Office PowerPoint</Application>
  <PresentationFormat>Trình chiếu Trên màn hình (4:3)</PresentationFormat>
  <Paragraphs>91</Paragraphs>
  <Slides>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AddressBook – Level 3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Pham Minh</cp:lastModifiedBy>
  <cp:revision>51</cp:revision>
  <dcterms:created xsi:type="dcterms:W3CDTF">2016-07-22T14:33:02Z</dcterms:created>
  <dcterms:modified xsi:type="dcterms:W3CDTF">2018-10-28T00:26:04Z</dcterms:modified>
</cp:coreProperties>
</file>