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70" autoAdjust="0"/>
  </p:normalViewPr>
  <p:slideViewPr>
    <p:cSldViewPr showGuides="1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8022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05170" y="2354303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60D866-1EA3-4E19-8924-BDDE387BA9AE}"/>
              </a:ext>
            </a:extLst>
          </p:cNvPr>
          <p:cNvCxnSpPr>
            <a:cxnSpLocks/>
          </p:cNvCxnSpPr>
          <p:nvPr/>
        </p:nvCxnSpPr>
        <p:spPr>
          <a:xfrm>
            <a:off x="5526943" y="2966089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B9FB29-11CE-4E27-AA73-4AEB1ACE8CB9}"/>
              </a:ext>
            </a:extLst>
          </p:cNvPr>
          <p:cNvCxnSpPr>
            <a:cxnSpLocks/>
          </p:cNvCxnSpPr>
          <p:nvPr/>
        </p:nvCxnSpPr>
        <p:spPr>
          <a:xfrm flipH="1">
            <a:off x="5526148" y="2965842"/>
            <a:ext cx="2753" cy="202155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540230" y="3845577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66C7B7-4535-4A50-BEAC-D1A9515C6326}"/>
              </a:ext>
            </a:extLst>
          </p:cNvPr>
          <p:cNvCxnSpPr>
            <a:cxnSpLocks/>
          </p:cNvCxnSpPr>
          <p:nvPr/>
        </p:nvCxnSpPr>
        <p:spPr>
          <a:xfrm>
            <a:off x="4759367" y="3456456"/>
            <a:ext cx="764946" cy="678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850785" y="4965521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05335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C776FE-3F60-4540-B986-423D6BCB9CE8}"/>
              </a:ext>
            </a:extLst>
          </p:cNvPr>
          <p:cNvCxnSpPr>
            <a:cxnSpLocks/>
          </p:cNvCxnSpPr>
          <p:nvPr/>
        </p:nvCxnSpPr>
        <p:spPr>
          <a:xfrm flipV="1">
            <a:off x="5518205" y="4990954"/>
            <a:ext cx="332580" cy="2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546311" y="4811983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 flipH="1">
            <a:off x="7087806" y="4267200"/>
            <a:ext cx="7379" cy="17626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2672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942C48F-D76B-4487-9A83-6343DAF7CAD0}"/>
              </a:ext>
            </a:extLst>
          </p:cNvPr>
          <p:cNvCxnSpPr>
            <a:cxnSpLocks/>
          </p:cNvCxnSpPr>
          <p:nvPr/>
        </p:nvCxnSpPr>
        <p:spPr>
          <a:xfrm>
            <a:off x="5526148" y="4114800"/>
            <a:ext cx="17485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 rot="10800000">
            <a:off x="6055524" y="532247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526149" y="5642225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66163" y="2095437"/>
            <a:ext cx="11996" cy="1595074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71EC-A00C-438C-B9AB-DDD417A7257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76171" y="5138901"/>
            <a:ext cx="2274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1D8160A6-31BE-40D7-B942-B5E72A9076A4}"/>
              </a:ext>
            </a:extLst>
          </p:cNvPr>
          <p:cNvSpPr/>
          <p:nvPr/>
        </p:nvSpPr>
        <p:spPr>
          <a:xfrm>
            <a:off x="7200466" y="1943418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MemberTier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7D99E4C9-F3B5-4106-AE4A-6126847CD180}"/>
              </a:ext>
            </a:extLst>
          </p:cNvPr>
          <p:cNvSpPr/>
          <p:nvPr/>
        </p:nvSpPr>
        <p:spPr>
          <a:xfrm>
            <a:off x="7222926" y="3547620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37EE06-3295-4A7F-B6B0-415DAFA5DBEA}"/>
              </a:ext>
            </a:extLst>
          </p:cNvPr>
          <p:cNvCxnSpPr>
            <a:cxnSpLocks/>
          </p:cNvCxnSpPr>
          <p:nvPr/>
        </p:nvCxnSpPr>
        <p:spPr>
          <a:xfrm>
            <a:off x="6980208" y="369094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F81CD-1140-4E9D-B130-EC46B9874DA1}"/>
              </a:ext>
            </a:extLst>
          </p:cNvPr>
          <p:cNvCxnSpPr>
            <a:cxnSpLocks/>
          </p:cNvCxnSpPr>
          <p:nvPr/>
        </p:nvCxnSpPr>
        <p:spPr>
          <a:xfrm>
            <a:off x="6972868" y="2095437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187</Words>
  <Application>Microsoft Office PowerPoint</Application>
  <PresentationFormat>On-screen Show (4:3)</PresentationFormat>
  <Paragraphs>136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Salsabil Ali</cp:lastModifiedBy>
  <cp:revision>55</cp:revision>
  <dcterms:created xsi:type="dcterms:W3CDTF">2016-07-22T14:33:02Z</dcterms:created>
  <dcterms:modified xsi:type="dcterms:W3CDTF">2018-11-12T04:56:06Z</dcterms:modified>
</cp:coreProperties>
</file>