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5" autoAdjust="0"/>
  </p:normalViewPr>
  <p:slideViewPr>
    <p:cSldViewPr showGuides="1">
      <p:cViewPr varScale="1">
        <p:scale>
          <a:sx n="91" d="100"/>
          <a:sy n="91" d="100"/>
        </p:scale>
        <p:origin x="12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Model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8022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05170" y="2354303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60D866-1EA3-4E19-8924-BDDE387BA9AE}"/>
              </a:ext>
            </a:extLst>
          </p:cNvPr>
          <p:cNvCxnSpPr>
            <a:cxnSpLocks/>
          </p:cNvCxnSpPr>
          <p:nvPr/>
        </p:nvCxnSpPr>
        <p:spPr>
          <a:xfrm>
            <a:off x="5526943" y="2966089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B9FB29-11CE-4E27-AA73-4AEB1ACE8CB9}"/>
              </a:ext>
            </a:extLst>
          </p:cNvPr>
          <p:cNvCxnSpPr>
            <a:cxnSpLocks/>
          </p:cNvCxnSpPr>
          <p:nvPr/>
        </p:nvCxnSpPr>
        <p:spPr>
          <a:xfrm flipH="1">
            <a:off x="5526148" y="2965842"/>
            <a:ext cx="2753" cy="202155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540230" y="3845577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66C7B7-4535-4A50-BEAC-D1A9515C6326}"/>
              </a:ext>
            </a:extLst>
          </p:cNvPr>
          <p:cNvCxnSpPr>
            <a:cxnSpLocks/>
          </p:cNvCxnSpPr>
          <p:nvPr/>
        </p:nvCxnSpPr>
        <p:spPr>
          <a:xfrm>
            <a:off x="4759367" y="3456456"/>
            <a:ext cx="764946" cy="678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850785" y="4965521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05335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C776FE-3F60-4540-B986-423D6BCB9CE8}"/>
              </a:ext>
            </a:extLst>
          </p:cNvPr>
          <p:cNvCxnSpPr>
            <a:cxnSpLocks/>
          </p:cNvCxnSpPr>
          <p:nvPr/>
        </p:nvCxnSpPr>
        <p:spPr>
          <a:xfrm flipV="1">
            <a:off x="5518205" y="4990954"/>
            <a:ext cx="332580" cy="2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546311" y="4811983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 flipH="1">
            <a:off x="7087806" y="4267200"/>
            <a:ext cx="7379" cy="17626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2672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942C48F-D76B-4487-9A83-6343DAF7CAD0}"/>
              </a:ext>
            </a:extLst>
          </p:cNvPr>
          <p:cNvCxnSpPr>
            <a:cxnSpLocks/>
          </p:cNvCxnSpPr>
          <p:nvPr/>
        </p:nvCxnSpPr>
        <p:spPr>
          <a:xfrm>
            <a:off x="5526148" y="4114800"/>
            <a:ext cx="17485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 rot="10800000">
            <a:off x="6055524" y="532247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526149" y="5642225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80208" y="2503733"/>
            <a:ext cx="0" cy="79163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71EC-A00C-438C-B9AB-DDD417A7257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76171" y="5138901"/>
            <a:ext cx="2274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178</Words>
  <Application>Microsoft Office PowerPoint</Application>
  <PresentationFormat>On-screen Show (4:3)</PresentationFormat>
  <Paragraphs>127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Salsabil Ali</cp:lastModifiedBy>
  <cp:revision>53</cp:revision>
  <dcterms:created xsi:type="dcterms:W3CDTF">2016-07-22T14:33:02Z</dcterms:created>
  <dcterms:modified xsi:type="dcterms:W3CDTF">2018-11-01T10:09:07Z</dcterms:modified>
</cp:coreProperties>
</file>