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58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170" autoAdjust="0"/>
  </p:normalViewPr>
  <p:slideViewPr>
    <p:cSldViewPr showGuides="1">
      <p:cViewPr varScale="1">
        <p:scale>
          <a:sx n="78" d="100"/>
          <a:sy n="78" d="100"/>
        </p:scale>
        <p:origin x="158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cxnSpLocks/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cxnSpLocks/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cxnSpLocks/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23AE98BB-9C81-A644-BDF9-51830346D417}"/>
              </a:ext>
            </a:extLst>
          </p:cNvPr>
          <p:cNvSpPr/>
          <p:nvPr/>
        </p:nvSpPr>
        <p:spPr>
          <a:xfrm>
            <a:off x="914400" y="2825961"/>
            <a:ext cx="5791200" cy="296523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3D2ADF-4AFF-A741-A603-0BA6131C8E61}"/>
              </a:ext>
            </a:extLst>
          </p:cNvPr>
          <p:cNvSpPr/>
          <p:nvPr/>
        </p:nvSpPr>
        <p:spPr>
          <a:xfrm>
            <a:off x="1131592" y="367589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Elbow Connector 122">
            <a:extLst>
              <a:ext uri="{FF2B5EF4-FFF2-40B4-BE49-F238E27FC236}">
                <a16:creationId xmlns:a16="http://schemas.microsoft.com/office/drawing/2014/main" id="{116113E9-9F70-714D-80EB-438B7EEE8712}"/>
              </a:ext>
            </a:extLst>
          </p:cNvPr>
          <p:cNvCxnSpPr/>
          <p:nvPr/>
        </p:nvCxnSpPr>
        <p:spPr>
          <a:xfrm>
            <a:off x="704626" y="3849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122">
            <a:extLst>
              <a:ext uri="{FF2B5EF4-FFF2-40B4-BE49-F238E27FC236}">
                <a16:creationId xmlns:a16="http://schemas.microsoft.com/office/drawing/2014/main" id="{5BC7F02B-1553-464D-AB92-FA648868259F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4247985" y="3849977"/>
            <a:ext cx="863708" cy="1422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id="{A688D318-F9A5-9B4D-ACEF-17EC4F0C1BA0}"/>
              </a:ext>
            </a:extLst>
          </p:cNvPr>
          <p:cNvSpPr/>
          <p:nvPr/>
        </p:nvSpPr>
        <p:spPr>
          <a:xfrm>
            <a:off x="3078150" y="367659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AdaptedRms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D5474C8-0EDC-9E45-9B78-BD4140AA55AC}"/>
              </a:ext>
            </a:extLst>
          </p:cNvPr>
          <p:cNvSpPr/>
          <p:nvPr/>
        </p:nvSpPr>
        <p:spPr>
          <a:xfrm>
            <a:off x="5111693" y="3818804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AdaptedEmployee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4C916BFE-9450-B043-8CED-7CA208F39F4D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54641" y="3849271"/>
            <a:ext cx="623509" cy="7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94199B8A-B845-334B-BF72-766DF502B067}"/>
              </a:ext>
            </a:extLst>
          </p:cNvPr>
          <p:cNvSpPr/>
          <p:nvPr/>
        </p:nvSpPr>
        <p:spPr>
          <a:xfrm>
            <a:off x="5111693" y="3174269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AdaptedMenu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90BB9A5-B75F-F447-92FA-DD2BC33418E9}"/>
              </a:ext>
            </a:extLst>
          </p:cNvPr>
          <p:cNvSpPr/>
          <p:nvPr/>
        </p:nvSpPr>
        <p:spPr>
          <a:xfrm>
            <a:off x="5111693" y="4486496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AdaptedMember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BD7CB88-3408-0B49-92B2-1E872A01BE95}"/>
              </a:ext>
            </a:extLst>
          </p:cNvPr>
          <p:cNvSpPr/>
          <p:nvPr/>
        </p:nvSpPr>
        <p:spPr>
          <a:xfrm>
            <a:off x="5111693" y="5139640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AdaptedOrder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Elbow Connector 122">
            <a:extLst>
              <a:ext uri="{FF2B5EF4-FFF2-40B4-BE49-F238E27FC236}">
                <a16:creationId xmlns:a16="http://schemas.microsoft.com/office/drawing/2014/main" id="{824306AE-B921-6B40-AEED-13D7153BF6FD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4247985" y="3347649"/>
            <a:ext cx="863708" cy="5023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>
            <a:extLst>
              <a:ext uri="{FF2B5EF4-FFF2-40B4-BE49-F238E27FC236}">
                <a16:creationId xmlns:a16="http://schemas.microsoft.com/office/drawing/2014/main" id="{5FEEBF9B-EEA5-C14B-913E-BA59A58DCCF8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247985" y="3849977"/>
            <a:ext cx="863708" cy="8098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8AF606F6-2E45-F242-990D-6EB72D708E98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>
            <a:off x="4247985" y="3849977"/>
            <a:ext cx="863708" cy="14630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521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16F46D60-B23E-42F6-9A91-EB4029C414A3}"/>
              </a:ext>
            </a:extLst>
          </p:cNvPr>
          <p:cNvSpPr/>
          <p:nvPr/>
        </p:nvSpPr>
        <p:spPr>
          <a:xfrm>
            <a:off x="113164" y="565913"/>
            <a:ext cx="8954636" cy="604060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7030A0"/>
                </a:solidFill>
              </a:rPr>
              <a:t>Data</a:t>
            </a:r>
            <a:endParaRPr lang="en-SG" sz="1400" b="1" dirty="0">
              <a:solidFill>
                <a:srgbClr val="7030A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-101241" y="30651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304290" y="2907965"/>
            <a:ext cx="829704" cy="26199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RMS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1994022" y="1503020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3746615" y="1497652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3352945" y="1581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8"/>
          <p:cNvSpPr/>
          <p:nvPr/>
        </p:nvSpPr>
        <p:spPr>
          <a:xfrm>
            <a:off x="5242508" y="1204266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4536141" y="15877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5238706" y="1527147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5238704" y="1842192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5238704" y="2173647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EmployeePosition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97938" y="14928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242508" y="869060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B5885-AA84-4B9C-8251-1C5495C532C9}"/>
              </a:ext>
            </a:extLst>
          </p:cNvPr>
          <p:cNvCxnSpPr/>
          <p:nvPr/>
        </p:nvCxnSpPr>
        <p:spPr>
          <a:xfrm>
            <a:off x="1372737" y="3049313"/>
            <a:ext cx="227463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C8FDE2-A66C-4664-B7EE-B6A966A88B15}"/>
              </a:ext>
            </a:extLst>
          </p:cNvPr>
          <p:cNvCxnSpPr>
            <a:cxnSpLocks/>
          </p:cNvCxnSpPr>
          <p:nvPr/>
        </p:nvCxnSpPr>
        <p:spPr>
          <a:xfrm flipH="1">
            <a:off x="1567295" y="1676400"/>
            <a:ext cx="32908" cy="350520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F1C93-DBA4-4ECE-800B-32FB58E78172}"/>
              </a:ext>
            </a:extLst>
          </p:cNvPr>
          <p:cNvCxnSpPr/>
          <p:nvPr/>
        </p:nvCxnSpPr>
        <p:spPr>
          <a:xfrm>
            <a:off x="1600200" y="1676400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FE502197-E262-4EBE-858D-E44431D2B573}"/>
              </a:ext>
            </a:extLst>
          </p:cNvPr>
          <p:cNvSpPr/>
          <p:nvPr/>
        </p:nvSpPr>
        <p:spPr>
          <a:xfrm>
            <a:off x="1975711" y="2637343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UniqueMemberList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032BA822-9C54-42C6-BC9C-01267CA8A6B7}"/>
              </a:ext>
            </a:extLst>
          </p:cNvPr>
          <p:cNvSpPr/>
          <p:nvPr/>
        </p:nvSpPr>
        <p:spPr>
          <a:xfrm>
            <a:off x="5722332" y="2644450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Member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686773B0-C6F6-4E20-A455-9E32CC13749E}"/>
              </a:ext>
            </a:extLst>
          </p:cNvPr>
          <p:cNvSpPr/>
          <p:nvPr/>
        </p:nvSpPr>
        <p:spPr>
          <a:xfrm>
            <a:off x="3326875" y="27346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ED97A564-ED26-44D6-83B2-01ACD1999F47}"/>
              </a:ext>
            </a:extLst>
          </p:cNvPr>
          <p:cNvSpPr/>
          <p:nvPr/>
        </p:nvSpPr>
        <p:spPr>
          <a:xfrm>
            <a:off x="6511858" y="27345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8E103BF5-8140-4A7D-9D46-857DA4DF0537}"/>
              </a:ext>
            </a:extLst>
          </p:cNvPr>
          <p:cNvSpPr/>
          <p:nvPr/>
        </p:nvSpPr>
        <p:spPr>
          <a:xfrm>
            <a:off x="7217135" y="1574271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E2CAC249-F3A1-4507-8CCF-DBBCB75CB10F}"/>
              </a:ext>
            </a:extLst>
          </p:cNvPr>
          <p:cNvSpPr/>
          <p:nvPr/>
        </p:nvSpPr>
        <p:spPr>
          <a:xfrm>
            <a:off x="7221081" y="2741734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Points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0DA7CC-EA07-4752-8812-B17902BA377C}"/>
              </a:ext>
            </a:extLst>
          </p:cNvPr>
          <p:cNvSpPr txBox="1"/>
          <p:nvPr/>
        </p:nvSpPr>
        <p:spPr>
          <a:xfrm>
            <a:off x="3557358" y="26995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4379FF65-965D-4250-861B-42E6E3B483F2}"/>
              </a:ext>
            </a:extLst>
          </p:cNvPr>
          <p:cNvSpPr/>
          <p:nvPr/>
        </p:nvSpPr>
        <p:spPr>
          <a:xfrm>
            <a:off x="1154940" y="296608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2F1E36F3-9EA3-43FB-96AD-4A3CFC83B257}"/>
              </a:ext>
            </a:extLst>
          </p:cNvPr>
          <p:cNvSpPr/>
          <p:nvPr/>
        </p:nvSpPr>
        <p:spPr>
          <a:xfrm>
            <a:off x="1981200" y="3286235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UniqueOrderList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3F4D8F18-6FC8-4621-921B-85E76C71B65B}"/>
              </a:ext>
            </a:extLst>
          </p:cNvPr>
          <p:cNvSpPr/>
          <p:nvPr/>
        </p:nvSpPr>
        <p:spPr>
          <a:xfrm>
            <a:off x="3733793" y="3280867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E4795FA2-5E3E-4280-A54C-16F0168A5B5D}"/>
              </a:ext>
            </a:extLst>
          </p:cNvPr>
          <p:cNvSpPr/>
          <p:nvPr/>
        </p:nvSpPr>
        <p:spPr>
          <a:xfrm>
            <a:off x="3340123" y="33644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1681AD88-36DF-4BB8-A425-8AA5FCEBEBA1}"/>
              </a:ext>
            </a:extLst>
          </p:cNvPr>
          <p:cNvSpPr/>
          <p:nvPr/>
        </p:nvSpPr>
        <p:spPr>
          <a:xfrm>
            <a:off x="5721537" y="3673423"/>
            <a:ext cx="790321" cy="32840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>
            <a:extLst>
              <a:ext uri="{FF2B5EF4-FFF2-40B4-BE49-F238E27FC236}">
                <a16:creationId xmlns:a16="http://schemas.microsoft.com/office/drawing/2014/main" id="{69A62584-9E88-4AFF-9184-971F46787C20}"/>
              </a:ext>
            </a:extLst>
          </p:cNvPr>
          <p:cNvSpPr/>
          <p:nvPr/>
        </p:nvSpPr>
        <p:spPr>
          <a:xfrm>
            <a:off x="4523319" y="33710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E03022-0E9B-4722-888C-A41946F763E9}"/>
              </a:ext>
            </a:extLst>
          </p:cNvPr>
          <p:cNvSpPr txBox="1"/>
          <p:nvPr/>
        </p:nvSpPr>
        <p:spPr>
          <a:xfrm>
            <a:off x="3560354" y="35240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FCE0B28-EDCA-45E5-9A48-5559F778895B}"/>
              </a:ext>
            </a:extLst>
          </p:cNvPr>
          <p:cNvCxnSpPr/>
          <p:nvPr/>
        </p:nvCxnSpPr>
        <p:spPr>
          <a:xfrm>
            <a:off x="1587379" y="3453907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B53A8F-CAAD-4658-96A1-76E6011920C9}"/>
              </a:ext>
            </a:extLst>
          </p:cNvPr>
          <p:cNvCxnSpPr>
            <a:cxnSpLocks/>
          </p:cNvCxnSpPr>
          <p:nvPr/>
        </p:nvCxnSpPr>
        <p:spPr>
          <a:xfrm>
            <a:off x="5410200" y="3837626"/>
            <a:ext cx="318087" cy="79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22F24057-9C97-4E80-980D-F02D7B1A29C4}"/>
              </a:ext>
            </a:extLst>
          </p:cNvPr>
          <p:cNvSpPr/>
          <p:nvPr/>
        </p:nvSpPr>
        <p:spPr>
          <a:xfrm>
            <a:off x="1994022" y="4975711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UniqueMenuList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A699D1A0-A294-4CE0-BB6F-150BFF4E0D12}"/>
              </a:ext>
            </a:extLst>
          </p:cNvPr>
          <p:cNvSpPr/>
          <p:nvPr/>
        </p:nvSpPr>
        <p:spPr>
          <a:xfrm>
            <a:off x="5620370" y="5686046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Flowchart: Decision 96">
            <a:extLst>
              <a:ext uri="{FF2B5EF4-FFF2-40B4-BE49-F238E27FC236}">
                <a16:creationId xmlns:a16="http://schemas.microsoft.com/office/drawing/2014/main" id="{60FD7786-F9A2-49B5-A341-20CC94CF16BD}"/>
              </a:ext>
            </a:extLst>
          </p:cNvPr>
          <p:cNvSpPr/>
          <p:nvPr/>
        </p:nvSpPr>
        <p:spPr>
          <a:xfrm>
            <a:off x="3352945" y="50539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3FA923BE-E6F8-4844-80D1-485F6386BDB0}"/>
              </a:ext>
            </a:extLst>
          </p:cNvPr>
          <p:cNvSpPr/>
          <p:nvPr/>
        </p:nvSpPr>
        <p:spPr>
          <a:xfrm>
            <a:off x="7275864" y="4671760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MenuName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Flowchart: Decision 96">
            <a:extLst>
              <a:ext uri="{FF2B5EF4-FFF2-40B4-BE49-F238E27FC236}">
                <a16:creationId xmlns:a16="http://schemas.microsoft.com/office/drawing/2014/main" id="{AC932AEE-9FB8-445F-BD88-ADCF75A6F64B}"/>
              </a:ext>
            </a:extLst>
          </p:cNvPr>
          <p:cNvSpPr/>
          <p:nvPr/>
        </p:nvSpPr>
        <p:spPr>
          <a:xfrm>
            <a:off x="6640311" y="505565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2D88EFE8-DEF8-4539-9B4A-44E944CA0369}"/>
              </a:ext>
            </a:extLst>
          </p:cNvPr>
          <p:cNvSpPr/>
          <p:nvPr/>
        </p:nvSpPr>
        <p:spPr>
          <a:xfrm>
            <a:off x="7274657" y="5279349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Rectangle 8">
            <a:extLst>
              <a:ext uri="{FF2B5EF4-FFF2-40B4-BE49-F238E27FC236}">
                <a16:creationId xmlns:a16="http://schemas.microsoft.com/office/drawing/2014/main" id="{4621F7D9-FA01-48D9-97D7-E349B74F676D}"/>
              </a:ext>
            </a:extLst>
          </p:cNvPr>
          <p:cNvSpPr/>
          <p:nvPr/>
        </p:nvSpPr>
        <p:spPr>
          <a:xfrm>
            <a:off x="7275861" y="5886939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E072D8-C213-4513-8CFB-9CD17A77D717}"/>
              </a:ext>
            </a:extLst>
          </p:cNvPr>
          <p:cNvSpPr txBox="1"/>
          <p:nvPr/>
        </p:nvSpPr>
        <p:spPr>
          <a:xfrm>
            <a:off x="3597938" y="49655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2" name="Rectangle 8">
            <a:extLst>
              <a:ext uri="{FF2B5EF4-FFF2-40B4-BE49-F238E27FC236}">
                <a16:creationId xmlns:a16="http://schemas.microsoft.com/office/drawing/2014/main" id="{ADE84F85-1273-4996-A35C-FCFFBC7F629D}"/>
              </a:ext>
            </a:extLst>
          </p:cNvPr>
          <p:cNvSpPr/>
          <p:nvPr/>
        </p:nvSpPr>
        <p:spPr>
          <a:xfrm>
            <a:off x="7275863" y="4210017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E1533DE-BEFA-4C70-95FA-ED7216F96760}"/>
              </a:ext>
            </a:extLst>
          </p:cNvPr>
          <p:cNvCxnSpPr>
            <a:cxnSpLocks/>
          </p:cNvCxnSpPr>
          <p:nvPr/>
        </p:nvCxnSpPr>
        <p:spPr>
          <a:xfrm>
            <a:off x="1567295" y="5149091"/>
            <a:ext cx="4139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A96A0AE-241B-4F81-AE11-3ED4748CA393}"/>
              </a:ext>
            </a:extLst>
          </p:cNvPr>
          <p:cNvSpPr txBox="1"/>
          <p:nvPr/>
        </p:nvSpPr>
        <p:spPr>
          <a:xfrm>
            <a:off x="5119602" y="4779998"/>
            <a:ext cx="270658" cy="2203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1…*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24CB11-0D1B-4D29-B16D-7D380E01DF2A}"/>
              </a:ext>
            </a:extLst>
          </p:cNvPr>
          <p:cNvCxnSpPr>
            <a:cxnSpLocks/>
          </p:cNvCxnSpPr>
          <p:nvPr/>
        </p:nvCxnSpPr>
        <p:spPr>
          <a:xfrm>
            <a:off x="6859137" y="5144204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C0FF31A-396F-459A-856B-EBBF6F95A23A}"/>
              </a:ext>
            </a:extLst>
          </p:cNvPr>
          <p:cNvCxnSpPr>
            <a:cxnSpLocks/>
          </p:cNvCxnSpPr>
          <p:nvPr/>
        </p:nvCxnSpPr>
        <p:spPr>
          <a:xfrm>
            <a:off x="7080453" y="4419600"/>
            <a:ext cx="7354" cy="161023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F87D8E2-2F75-47BE-8664-37A3A1C0BFD4}"/>
              </a:ext>
            </a:extLst>
          </p:cNvPr>
          <p:cNvCxnSpPr>
            <a:cxnSpLocks/>
          </p:cNvCxnSpPr>
          <p:nvPr/>
        </p:nvCxnSpPr>
        <p:spPr>
          <a:xfrm>
            <a:off x="7086600" y="4419600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B500268-754F-463E-AE30-DA5B18829D89}"/>
              </a:ext>
            </a:extLst>
          </p:cNvPr>
          <p:cNvCxnSpPr>
            <a:cxnSpLocks/>
          </p:cNvCxnSpPr>
          <p:nvPr/>
        </p:nvCxnSpPr>
        <p:spPr>
          <a:xfrm>
            <a:off x="7095185" y="4814651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E0F8354-CDE9-46C9-83CA-18649C60CBFD}"/>
              </a:ext>
            </a:extLst>
          </p:cNvPr>
          <p:cNvCxnSpPr>
            <a:cxnSpLocks/>
          </p:cNvCxnSpPr>
          <p:nvPr/>
        </p:nvCxnSpPr>
        <p:spPr>
          <a:xfrm>
            <a:off x="7095185" y="5424151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EAA6D37-8DEC-4443-99EF-AABC4534696C}"/>
              </a:ext>
            </a:extLst>
          </p:cNvPr>
          <p:cNvCxnSpPr>
            <a:cxnSpLocks/>
          </p:cNvCxnSpPr>
          <p:nvPr/>
        </p:nvCxnSpPr>
        <p:spPr>
          <a:xfrm>
            <a:off x="7095185" y="6029830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35F33BB-3CB4-4AFF-AF7D-A32C73D46430}"/>
              </a:ext>
            </a:extLst>
          </p:cNvPr>
          <p:cNvSpPr txBox="1"/>
          <p:nvPr/>
        </p:nvSpPr>
        <p:spPr>
          <a:xfrm>
            <a:off x="7071872" y="58804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00630A9-2CD6-4210-B796-06F617DBA764}"/>
              </a:ext>
            </a:extLst>
          </p:cNvPr>
          <p:cNvGrpSpPr/>
          <p:nvPr/>
        </p:nvGrpSpPr>
        <p:grpSpPr>
          <a:xfrm rot="10800000">
            <a:off x="3978174" y="1883471"/>
            <a:ext cx="265743" cy="313004"/>
            <a:chOff x="3956721" y="5216228"/>
            <a:chExt cx="282387" cy="450886"/>
          </a:xfrm>
        </p:grpSpPr>
        <p:cxnSp>
          <p:nvCxnSpPr>
            <p:cNvPr id="191" name="Elbow Connector 63">
              <a:extLst>
                <a:ext uri="{FF2B5EF4-FFF2-40B4-BE49-F238E27FC236}">
                  <a16:creationId xmlns:a16="http://schemas.microsoft.com/office/drawing/2014/main" id="{2291BE4A-C9CC-4759-A2E2-43BE7B3393C4}"/>
                </a:ext>
              </a:extLst>
            </p:cNvPr>
            <p:cNvCxnSpPr>
              <a:stCxn id="192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2" name="Isosceles Triangle 102">
              <a:extLst>
                <a:ext uri="{FF2B5EF4-FFF2-40B4-BE49-F238E27FC236}">
                  <a16:creationId xmlns:a16="http://schemas.microsoft.com/office/drawing/2014/main" id="{0C9FDFDC-F382-4299-AC6C-2DDDA5039828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194" name="Rectangle 8">
            <a:extLst>
              <a:ext uri="{FF2B5EF4-FFF2-40B4-BE49-F238E27FC236}">
                <a16:creationId xmlns:a16="http://schemas.microsoft.com/office/drawing/2014/main" id="{D3D1E60F-E702-4F42-A347-6F6964436333}"/>
              </a:ext>
            </a:extLst>
          </p:cNvPr>
          <p:cNvSpPr/>
          <p:nvPr/>
        </p:nvSpPr>
        <p:spPr>
          <a:xfrm>
            <a:off x="3431805" y="2204873"/>
            <a:ext cx="1378274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ReadOnlyEmployee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D95ECA8-C4BF-4330-9C49-DE1B3658754C}"/>
              </a:ext>
            </a:extLst>
          </p:cNvPr>
          <p:cNvGrpSpPr/>
          <p:nvPr/>
        </p:nvGrpSpPr>
        <p:grpSpPr>
          <a:xfrm rot="10800000">
            <a:off x="5979755" y="2999706"/>
            <a:ext cx="250566" cy="313004"/>
            <a:chOff x="3956721" y="5216228"/>
            <a:chExt cx="282387" cy="450886"/>
          </a:xfrm>
        </p:grpSpPr>
        <p:cxnSp>
          <p:nvCxnSpPr>
            <p:cNvPr id="196" name="Elbow Connector 63">
              <a:extLst>
                <a:ext uri="{FF2B5EF4-FFF2-40B4-BE49-F238E27FC236}">
                  <a16:creationId xmlns:a16="http://schemas.microsoft.com/office/drawing/2014/main" id="{4D986A80-58FC-4658-9100-6A5721A42601}"/>
                </a:ext>
              </a:extLst>
            </p:cNvPr>
            <p:cNvCxnSpPr>
              <a:stCxn id="197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7" name="Isosceles Triangle 102">
              <a:extLst>
                <a:ext uri="{FF2B5EF4-FFF2-40B4-BE49-F238E27FC236}">
                  <a16:creationId xmlns:a16="http://schemas.microsoft.com/office/drawing/2014/main" id="{A2FC8340-9853-4A05-A6E4-CDC5E5E56258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198" name="Rectangle 8">
            <a:extLst>
              <a:ext uri="{FF2B5EF4-FFF2-40B4-BE49-F238E27FC236}">
                <a16:creationId xmlns:a16="http://schemas.microsoft.com/office/drawing/2014/main" id="{7A267C83-FBE9-472B-A18F-8CB747C1640E}"/>
              </a:ext>
            </a:extLst>
          </p:cNvPr>
          <p:cNvSpPr/>
          <p:nvPr/>
        </p:nvSpPr>
        <p:spPr>
          <a:xfrm>
            <a:off x="5620370" y="3319460"/>
            <a:ext cx="1124781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ReadOnlyMember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3CC78F8-83B7-4273-A587-A46B028D4F3B}"/>
              </a:ext>
            </a:extLst>
          </p:cNvPr>
          <p:cNvGrpSpPr/>
          <p:nvPr/>
        </p:nvGrpSpPr>
        <p:grpSpPr>
          <a:xfrm rot="10800000">
            <a:off x="3981299" y="3636981"/>
            <a:ext cx="250566" cy="313004"/>
            <a:chOff x="3956721" y="5216228"/>
            <a:chExt cx="282387" cy="450886"/>
          </a:xfrm>
        </p:grpSpPr>
        <p:cxnSp>
          <p:nvCxnSpPr>
            <p:cNvPr id="200" name="Elbow Connector 63">
              <a:extLst>
                <a:ext uri="{FF2B5EF4-FFF2-40B4-BE49-F238E27FC236}">
                  <a16:creationId xmlns:a16="http://schemas.microsoft.com/office/drawing/2014/main" id="{15ED941B-84DD-49A7-8BF6-0D05CAF450F2}"/>
                </a:ext>
              </a:extLst>
            </p:cNvPr>
            <p:cNvCxnSpPr>
              <a:stCxn id="201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1" name="Isosceles Triangle 102">
              <a:extLst>
                <a:ext uri="{FF2B5EF4-FFF2-40B4-BE49-F238E27FC236}">
                  <a16:creationId xmlns:a16="http://schemas.microsoft.com/office/drawing/2014/main" id="{BB3B0031-CDF5-4584-BAD2-61D3A53995E5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202" name="Rectangle 8">
            <a:extLst>
              <a:ext uri="{FF2B5EF4-FFF2-40B4-BE49-F238E27FC236}">
                <a16:creationId xmlns:a16="http://schemas.microsoft.com/office/drawing/2014/main" id="{5DEEBE06-A5D5-4FD1-A9D1-2DAD42C4817A}"/>
              </a:ext>
            </a:extLst>
          </p:cNvPr>
          <p:cNvSpPr/>
          <p:nvPr/>
        </p:nvSpPr>
        <p:spPr>
          <a:xfrm>
            <a:off x="3560354" y="3956735"/>
            <a:ext cx="1186341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ReadOnlyOrder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C22EAE9-C2AE-415F-9D7B-A12C3E376BB1}"/>
              </a:ext>
            </a:extLst>
          </p:cNvPr>
          <p:cNvGrpSpPr/>
          <p:nvPr/>
        </p:nvGrpSpPr>
        <p:grpSpPr>
          <a:xfrm>
            <a:off x="5866131" y="5350061"/>
            <a:ext cx="250566" cy="313004"/>
            <a:chOff x="3956721" y="5216228"/>
            <a:chExt cx="282387" cy="450886"/>
          </a:xfrm>
        </p:grpSpPr>
        <p:cxnSp>
          <p:nvCxnSpPr>
            <p:cNvPr id="204" name="Elbow Connector 63">
              <a:extLst>
                <a:ext uri="{FF2B5EF4-FFF2-40B4-BE49-F238E27FC236}">
                  <a16:creationId xmlns:a16="http://schemas.microsoft.com/office/drawing/2014/main" id="{F59CA712-0038-4F0F-957C-89B813CC96AB}"/>
                </a:ext>
              </a:extLst>
            </p:cNvPr>
            <p:cNvCxnSpPr>
              <a:stCxn id="205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5" name="Isosceles Triangle 102">
              <a:extLst>
                <a:ext uri="{FF2B5EF4-FFF2-40B4-BE49-F238E27FC236}">
                  <a16:creationId xmlns:a16="http://schemas.microsoft.com/office/drawing/2014/main" id="{55FE0CE8-8A56-4F25-A577-FC74EEF9C52D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206" name="Rectangle 8">
            <a:extLst>
              <a:ext uri="{FF2B5EF4-FFF2-40B4-BE49-F238E27FC236}">
                <a16:creationId xmlns:a16="http://schemas.microsoft.com/office/drawing/2014/main" id="{F69F3562-E1B4-41B2-8507-BB7D861B03BB}"/>
              </a:ext>
            </a:extLst>
          </p:cNvPr>
          <p:cNvSpPr/>
          <p:nvPr/>
        </p:nvSpPr>
        <p:spPr>
          <a:xfrm>
            <a:off x="5327862" y="5025789"/>
            <a:ext cx="1294772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ReadOnlyMenu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A733B5F-F014-48C9-9707-37651B10B773}"/>
              </a:ext>
            </a:extLst>
          </p:cNvPr>
          <p:cNvCxnSpPr/>
          <p:nvPr/>
        </p:nvCxnSpPr>
        <p:spPr>
          <a:xfrm>
            <a:off x="1587379" y="2824221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6" name="Rectangle 8">
            <a:extLst>
              <a:ext uri="{FF2B5EF4-FFF2-40B4-BE49-F238E27FC236}">
                <a16:creationId xmlns:a16="http://schemas.microsoft.com/office/drawing/2014/main" id="{9A55EF20-149D-45ED-BD36-8BA0A4F22978}"/>
              </a:ext>
            </a:extLst>
          </p:cNvPr>
          <p:cNvSpPr/>
          <p:nvPr/>
        </p:nvSpPr>
        <p:spPr>
          <a:xfrm>
            <a:off x="1994022" y="838200"/>
            <a:ext cx="1358772" cy="380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…Exceptions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7" name="Rectangle 8">
            <a:extLst>
              <a:ext uri="{FF2B5EF4-FFF2-40B4-BE49-F238E27FC236}">
                <a16:creationId xmlns:a16="http://schemas.microsoft.com/office/drawing/2014/main" id="{8F2CC5B9-0C5F-4F58-95CC-6855387E37FC}"/>
              </a:ext>
            </a:extLst>
          </p:cNvPr>
          <p:cNvSpPr/>
          <p:nvPr/>
        </p:nvSpPr>
        <p:spPr>
          <a:xfrm>
            <a:off x="1997998" y="5886939"/>
            <a:ext cx="1358772" cy="380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</a:t>
            </a:r>
            <a:r>
              <a:rPr lang="en-US" sz="1050" dirty="0" err="1">
                <a:solidFill>
                  <a:srgbClr val="7030A0"/>
                </a:solidFill>
              </a:rPr>
              <a:t>ReadOnlyStats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3EDC0B5-137B-44C8-9671-DE3A35DF3EF8}"/>
              </a:ext>
            </a:extLst>
          </p:cNvPr>
          <p:cNvCxnSpPr/>
          <p:nvPr/>
        </p:nvCxnSpPr>
        <p:spPr>
          <a:xfrm>
            <a:off x="4759367" y="1667952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4FA83CE-66D1-4997-8507-1D70F4A2E783}"/>
              </a:ext>
            </a:extLst>
          </p:cNvPr>
          <p:cNvCxnSpPr>
            <a:cxnSpLocks/>
          </p:cNvCxnSpPr>
          <p:nvPr/>
        </p:nvCxnSpPr>
        <p:spPr>
          <a:xfrm>
            <a:off x="4987643" y="1028360"/>
            <a:ext cx="4306" cy="1291317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E450047-7A5F-4D03-B271-CFE447FEB269}"/>
              </a:ext>
            </a:extLst>
          </p:cNvPr>
          <p:cNvCxnSpPr/>
          <p:nvPr/>
        </p:nvCxnSpPr>
        <p:spPr>
          <a:xfrm>
            <a:off x="6744160" y="2821731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9FE6B11-8C26-4DC9-854F-47EF6658EC08}"/>
              </a:ext>
            </a:extLst>
          </p:cNvPr>
          <p:cNvCxnSpPr>
            <a:cxnSpLocks/>
          </p:cNvCxnSpPr>
          <p:nvPr/>
        </p:nvCxnSpPr>
        <p:spPr>
          <a:xfrm>
            <a:off x="6980208" y="2503733"/>
            <a:ext cx="0" cy="79163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0BBAE2-7FBE-4932-94D8-A31533F44C65}"/>
              </a:ext>
            </a:extLst>
          </p:cNvPr>
          <p:cNvCxnSpPr>
            <a:cxnSpLocks/>
          </p:cNvCxnSpPr>
          <p:nvPr/>
        </p:nvCxnSpPr>
        <p:spPr>
          <a:xfrm>
            <a:off x="4987226" y="1028360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E3C5F69-4D57-46C5-A479-527D00A05ACC}"/>
              </a:ext>
            </a:extLst>
          </p:cNvPr>
          <p:cNvCxnSpPr>
            <a:cxnSpLocks/>
          </p:cNvCxnSpPr>
          <p:nvPr/>
        </p:nvCxnSpPr>
        <p:spPr>
          <a:xfrm>
            <a:off x="4997831" y="1359075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A762AC1-4D2A-47B8-81C8-7E6C9029594C}"/>
              </a:ext>
            </a:extLst>
          </p:cNvPr>
          <p:cNvCxnSpPr>
            <a:cxnSpLocks/>
          </p:cNvCxnSpPr>
          <p:nvPr/>
        </p:nvCxnSpPr>
        <p:spPr>
          <a:xfrm>
            <a:off x="4997831" y="1664034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ACFA958-1BD1-4079-87B6-6BB4B7781192}"/>
              </a:ext>
            </a:extLst>
          </p:cNvPr>
          <p:cNvCxnSpPr>
            <a:cxnSpLocks/>
          </p:cNvCxnSpPr>
          <p:nvPr/>
        </p:nvCxnSpPr>
        <p:spPr>
          <a:xfrm>
            <a:off x="4997831" y="1981099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8F3771C9-36D8-4BF6-97D2-0A8FC1A48F0D}"/>
              </a:ext>
            </a:extLst>
          </p:cNvPr>
          <p:cNvCxnSpPr>
            <a:cxnSpLocks/>
          </p:cNvCxnSpPr>
          <p:nvPr/>
        </p:nvCxnSpPr>
        <p:spPr>
          <a:xfrm>
            <a:off x="5004735" y="2316538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D1DC041-85BF-48E3-8917-0A382E415A77}"/>
              </a:ext>
            </a:extLst>
          </p:cNvPr>
          <p:cNvCxnSpPr>
            <a:cxnSpLocks/>
          </p:cNvCxnSpPr>
          <p:nvPr/>
        </p:nvCxnSpPr>
        <p:spPr>
          <a:xfrm>
            <a:off x="6966163" y="2503733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D46DE84-06EE-40C4-9BE2-B85FAD2348E6}"/>
              </a:ext>
            </a:extLst>
          </p:cNvPr>
          <p:cNvCxnSpPr>
            <a:cxnSpLocks/>
          </p:cNvCxnSpPr>
          <p:nvPr/>
        </p:nvCxnSpPr>
        <p:spPr>
          <a:xfrm>
            <a:off x="6980208" y="2876519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F4E7158-1FC1-40DA-8E27-7045929F748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535014" y="2817830"/>
            <a:ext cx="2187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E0D50A9-11A1-4F43-B6EE-4524F5420C95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3576171" y="3447191"/>
            <a:ext cx="157622" cy="7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461204D-5C90-4FBB-94EB-D875B067989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588993" y="1671032"/>
            <a:ext cx="1576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A2F011B3-49B1-4144-8F99-D867D42A802A}"/>
              </a:ext>
            </a:extLst>
          </p:cNvPr>
          <p:cNvSpPr/>
          <p:nvPr/>
        </p:nvSpPr>
        <p:spPr>
          <a:xfrm>
            <a:off x="7217136" y="3152473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8BF1C49-1167-4131-9228-0D0BDAF3C7CA}"/>
              </a:ext>
            </a:extLst>
          </p:cNvPr>
          <p:cNvCxnSpPr>
            <a:cxnSpLocks/>
          </p:cNvCxnSpPr>
          <p:nvPr/>
        </p:nvCxnSpPr>
        <p:spPr>
          <a:xfrm>
            <a:off x="6980208" y="3287825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D103BD-886D-4B45-A969-A13D31B6E57E}"/>
              </a:ext>
            </a:extLst>
          </p:cNvPr>
          <p:cNvCxnSpPr>
            <a:cxnSpLocks/>
            <a:stCxn id="115" idx="3"/>
            <a:endCxn id="198" idx="1"/>
          </p:cNvCxnSpPr>
          <p:nvPr/>
        </p:nvCxnSpPr>
        <p:spPr>
          <a:xfrm>
            <a:off x="4759367" y="3457692"/>
            <a:ext cx="861003" cy="11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9F3622-69E9-4592-BC12-E78100A4FA87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5410200" y="2884626"/>
            <a:ext cx="3005090" cy="1221539"/>
          </a:xfrm>
          <a:prstGeom prst="bentConnector3">
            <a:avLst>
              <a:gd name="adj1" fmla="val 107607"/>
            </a:avLst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CFB571CA-7ECD-43CF-913D-408E439767D5}"/>
              </a:ext>
            </a:extLst>
          </p:cNvPr>
          <p:cNvCxnSpPr>
            <a:stCxn id="139" idx="3"/>
            <a:endCxn id="138" idx="1"/>
          </p:cNvCxnSpPr>
          <p:nvPr/>
        </p:nvCxnSpPr>
        <p:spPr>
          <a:xfrm>
            <a:off x="3588993" y="5140643"/>
            <a:ext cx="2031377" cy="71878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07988B8-8D4A-47F6-80AA-61FD9822B0A8}"/>
              </a:ext>
            </a:extLst>
          </p:cNvPr>
          <p:cNvCxnSpPr>
            <a:cxnSpLocks/>
          </p:cNvCxnSpPr>
          <p:nvPr/>
        </p:nvCxnSpPr>
        <p:spPr>
          <a:xfrm>
            <a:off x="5392655" y="3484683"/>
            <a:ext cx="17545" cy="15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AACD1877-2908-4BF1-B8AA-59B10E4FCD03}"/>
              </a:ext>
            </a:extLst>
          </p:cNvPr>
          <p:cNvSpPr/>
          <p:nvPr/>
        </p:nvSpPr>
        <p:spPr>
          <a:xfrm>
            <a:off x="7217135" y="2354647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MemberTier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Rectangle 8">
            <a:extLst>
              <a:ext uri="{FF2B5EF4-FFF2-40B4-BE49-F238E27FC236}">
                <a16:creationId xmlns:a16="http://schemas.microsoft.com/office/drawing/2014/main" id="{889EB7F2-3DB4-4877-9D53-F444F529DA44}"/>
              </a:ext>
            </a:extLst>
          </p:cNvPr>
          <p:cNvSpPr/>
          <p:nvPr/>
        </p:nvSpPr>
        <p:spPr>
          <a:xfrm>
            <a:off x="7217135" y="1975666"/>
            <a:ext cx="11942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C8000328-0616-4FBB-859E-A433BE04DB87}"/>
              </a:ext>
            </a:extLst>
          </p:cNvPr>
          <p:cNvCxnSpPr>
            <a:cxnSpLocks/>
            <a:endCxn id="130" idx="1"/>
          </p:cNvCxnSpPr>
          <p:nvPr/>
        </p:nvCxnSpPr>
        <p:spPr>
          <a:xfrm rot="5400000" flipH="1" flipV="1">
            <a:off x="6921817" y="2176949"/>
            <a:ext cx="353709" cy="236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9132F0C2-88E5-4EC1-A541-88632966D185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H="1" flipV="1">
            <a:off x="6697297" y="2000077"/>
            <a:ext cx="802751" cy="23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AD5C6-7AC1-4F40-88FB-EDAB39A55F4A}"/>
              </a:ext>
            </a:extLst>
          </p:cNvPr>
          <p:cNvGrpSpPr/>
          <p:nvPr/>
        </p:nvGrpSpPr>
        <p:grpSpPr>
          <a:xfrm>
            <a:off x="1395580" y="1447800"/>
            <a:ext cx="7367420" cy="3312458"/>
            <a:chOff x="1243171" y="497541"/>
            <a:chExt cx="9906000" cy="5629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94D7BB-B139-40F2-ABF0-066571138391}"/>
                </a:ext>
              </a:extLst>
            </p:cNvPr>
            <p:cNvSpPr/>
            <p:nvPr/>
          </p:nvSpPr>
          <p:spPr>
            <a:xfrm>
              <a:off x="1243171" y="497541"/>
              <a:ext cx="9906000" cy="5629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FC8E17-8560-4423-BEA9-8BBF6F9AF2FB}"/>
                </a:ext>
              </a:extLst>
            </p:cNvPr>
            <p:cNvGrpSpPr/>
            <p:nvPr/>
          </p:nvGrpSpPr>
          <p:grpSpPr>
            <a:xfrm>
              <a:off x="1784521" y="1886215"/>
              <a:ext cx="8712235" cy="3849432"/>
              <a:chOff x="1040452" y="1886215"/>
              <a:chExt cx="8712235" cy="38494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DDA64D-B12A-4B2F-9593-797D661B3BB2}"/>
                  </a:ext>
                </a:extLst>
              </p:cNvPr>
              <p:cNvGrpSpPr/>
              <p:nvPr/>
            </p:nvGrpSpPr>
            <p:grpSpPr>
              <a:xfrm>
                <a:off x="7169910" y="2580331"/>
                <a:ext cx="2582777" cy="1326801"/>
                <a:chOff x="8002310" y="1871715"/>
                <a:chExt cx="2855494" cy="1395481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D4DA044-D6CD-41D7-B46B-2C9BA784C423}"/>
                    </a:ext>
                  </a:extLst>
                </p:cNvPr>
                <p:cNvSpPr/>
                <p:nvPr/>
              </p:nvSpPr>
              <p:spPr>
                <a:xfrm>
                  <a:off x="8002310" y="1871715"/>
                  <a:ext cx="2855494" cy="1395481"/>
                </a:xfrm>
                <a:prstGeom prst="roundRect">
                  <a:avLst/>
                </a:prstGeom>
                <a:solidFill>
                  <a:srgbClr val="8E1DEB"/>
                </a:solidFill>
                <a:ln>
                  <a:solidFill>
                    <a:srgbClr val="8E1D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E1F83D-6EA1-4FB6-A2DF-C00D901AD5C7}"/>
                    </a:ext>
                  </a:extLst>
                </p:cNvPr>
                <p:cNvSpPr txBox="1"/>
                <p:nvPr/>
              </p:nvSpPr>
              <p:spPr>
                <a:xfrm>
                  <a:off x="8632054" y="2205344"/>
                  <a:ext cx="1596008" cy="825260"/>
                </a:xfrm>
                <a:prstGeom prst="rect">
                  <a:avLst/>
                </a:prstGeom>
                <a:noFill/>
                <a:ln>
                  <a:solidFill>
                    <a:srgbClr val="8E1DEB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Data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317A03-C7A8-49CB-A49F-0BF19A8828AF}"/>
                  </a:ext>
                </a:extLst>
              </p:cNvPr>
              <p:cNvGrpSpPr/>
              <p:nvPr/>
            </p:nvGrpSpPr>
            <p:grpSpPr>
              <a:xfrm>
                <a:off x="3974430" y="2673024"/>
                <a:ext cx="1876926" cy="1159863"/>
                <a:chOff x="3974430" y="2740921"/>
                <a:chExt cx="1876926" cy="1251284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301BA87-EA5F-44C4-91DE-5A5619FF3AB0}"/>
                    </a:ext>
                  </a:extLst>
                </p:cNvPr>
                <p:cNvSpPr/>
                <p:nvPr/>
              </p:nvSpPr>
              <p:spPr>
                <a:xfrm>
                  <a:off x="3974430" y="2740921"/>
                  <a:ext cx="1876926" cy="125128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FA2BD8-AC3E-4923-8424-7407993ED9CC}"/>
                    </a:ext>
                  </a:extLst>
                </p:cNvPr>
                <p:cNvSpPr txBox="1"/>
                <p:nvPr/>
              </p:nvSpPr>
              <p:spPr>
                <a:xfrm>
                  <a:off x="4253616" y="2952812"/>
                  <a:ext cx="1318552" cy="846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Logic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5DB32CB-91C2-4ADA-BB62-9CBD2D07B4B8}"/>
                  </a:ext>
                </a:extLst>
              </p:cNvPr>
              <p:cNvGrpSpPr/>
              <p:nvPr/>
            </p:nvGrpSpPr>
            <p:grpSpPr>
              <a:xfrm>
                <a:off x="3797967" y="4436301"/>
                <a:ext cx="2229853" cy="1102621"/>
                <a:chOff x="4363452" y="4832866"/>
                <a:chExt cx="2229853" cy="1395481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9C25D7D-C05E-4082-B6B9-8E09F3728CD0}"/>
                    </a:ext>
                  </a:extLst>
                </p:cNvPr>
                <p:cNvSpPr/>
                <p:nvPr/>
              </p:nvSpPr>
              <p:spPr>
                <a:xfrm>
                  <a:off x="4363452" y="4832866"/>
                  <a:ext cx="2229853" cy="139548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0A93C3-A54F-4FBE-B247-41B9ED997978}"/>
                    </a:ext>
                  </a:extLst>
                </p:cNvPr>
                <p:cNvSpPr txBox="1"/>
                <p:nvPr/>
              </p:nvSpPr>
              <p:spPr>
                <a:xfrm>
                  <a:off x="4636172" y="5035760"/>
                  <a:ext cx="1684406" cy="993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Storage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8E8ED0-A06C-47EA-91DD-CB0948B18E32}"/>
                  </a:ext>
                </a:extLst>
              </p:cNvPr>
              <p:cNvCxnSpPr>
                <a:cxnSpLocks/>
                <a:stCxn id="23" idx="3"/>
                <a:endCxn id="27" idx="1"/>
              </p:cNvCxnSpPr>
              <p:nvPr/>
            </p:nvCxnSpPr>
            <p:spPr>
              <a:xfrm>
                <a:off x="2919653" y="3248746"/>
                <a:ext cx="1054777" cy="4210"/>
              </a:xfrm>
              <a:prstGeom prst="straightConnector1">
                <a:avLst/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1D5762-BB2B-4609-BA57-509DCC2DD942}"/>
                  </a:ext>
                </a:extLst>
              </p:cNvPr>
              <p:cNvGrpSpPr/>
              <p:nvPr/>
            </p:nvGrpSpPr>
            <p:grpSpPr>
              <a:xfrm>
                <a:off x="1040452" y="1886215"/>
                <a:ext cx="1879201" cy="2725061"/>
                <a:chOff x="1040452" y="1868631"/>
                <a:chExt cx="1879201" cy="272506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557E534-F8DD-4A01-A277-88786AF926D9}"/>
                    </a:ext>
                  </a:extLst>
                </p:cNvPr>
                <p:cNvGrpSpPr/>
                <p:nvPr/>
              </p:nvGrpSpPr>
              <p:grpSpPr>
                <a:xfrm>
                  <a:off x="1040452" y="1868631"/>
                  <a:ext cx="1879201" cy="2725061"/>
                  <a:chOff x="1120661" y="1171074"/>
                  <a:chExt cx="1879201" cy="3160294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908DAC2-FBED-4E18-A13E-5DC126DBA542}"/>
                      </a:ext>
                    </a:extLst>
                  </p:cNvPr>
                  <p:cNvSpPr/>
                  <p:nvPr/>
                </p:nvSpPr>
                <p:spPr>
                  <a:xfrm>
                    <a:off x="1122945" y="1171074"/>
                    <a:ext cx="1876917" cy="3160294"/>
                  </a:xfrm>
                  <a:prstGeom prst="roundRect">
                    <a:avLst/>
                  </a:prstGeom>
                  <a:solidFill>
                    <a:srgbClr val="C93F3F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067E048-3769-45BA-AF03-5429FAE66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61" y="2211732"/>
                    <a:ext cx="1876917" cy="9099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Main / UI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766A0B8-8AD1-4D5F-BDD0-00A063A810D0}"/>
                    </a:ext>
                  </a:extLst>
                </p:cNvPr>
                <p:cNvSpPr txBox="1"/>
                <p:nvPr/>
              </p:nvSpPr>
              <p:spPr>
                <a:xfrm>
                  <a:off x="1347538" y="2248628"/>
                  <a:ext cx="1530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D9FACA-EF2F-4922-A551-230FC2A0ED1B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 flipV="1">
                <a:off x="5851356" y="3243732"/>
                <a:ext cx="1318554" cy="9223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72C3C1D-B790-4F3D-BE19-49F7064C7DF6}"/>
                  </a:ext>
                </a:extLst>
              </p:cNvPr>
              <p:cNvCxnSpPr>
                <a:cxnSpLocks/>
                <a:stCxn id="23" idx="0"/>
                <a:endCxn id="29" idx="0"/>
              </p:cNvCxnSpPr>
              <p:nvPr/>
            </p:nvCxnSpPr>
            <p:spPr>
              <a:xfrm rot="16200000" flipH="1">
                <a:off x="4874188" y="-1006779"/>
                <a:ext cx="694116" cy="6480104"/>
              </a:xfrm>
              <a:prstGeom prst="bentConnector3">
                <a:avLst>
                  <a:gd name="adj1" fmla="val -98668"/>
                </a:avLst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4352ECF-4723-4F58-AF60-C40A697AF458}"/>
                  </a:ext>
                </a:extLst>
              </p:cNvPr>
              <p:cNvCxnSpPr>
                <a:cxnSpLocks/>
                <a:stCxn id="27" idx="2"/>
                <a:endCxn id="25" idx="0"/>
              </p:cNvCxnSpPr>
              <p:nvPr/>
            </p:nvCxnSpPr>
            <p:spPr>
              <a:xfrm>
                <a:off x="4912893" y="3832887"/>
                <a:ext cx="1" cy="60341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4CA120-905A-4B60-B99F-21942BE94721}"/>
                  </a:ext>
                </a:extLst>
              </p:cNvPr>
              <p:cNvGrpSpPr/>
              <p:nvPr/>
            </p:nvGrpSpPr>
            <p:grpSpPr>
              <a:xfrm>
                <a:off x="7265168" y="4188077"/>
                <a:ext cx="2348611" cy="1547570"/>
                <a:chOff x="7457670" y="4331513"/>
                <a:chExt cx="2348611" cy="154757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F677431-34DF-4CC4-AF7C-35156F4FE1ED}"/>
                    </a:ext>
                  </a:extLst>
                </p:cNvPr>
                <p:cNvGrpSpPr/>
                <p:nvPr/>
              </p:nvGrpSpPr>
              <p:grpSpPr>
                <a:xfrm>
                  <a:off x="7457670" y="4996396"/>
                  <a:ext cx="2348611" cy="882687"/>
                  <a:chOff x="7783418" y="4417230"/>
                  <a:chExt cx="2999126" cy="1008558"/>
                </a:xfrm>
              </p:grpSpPr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AECE50A7-0064-4824-A5CA-1C6B3270A9D7}"/>
                      </a:ext>
                    </a:extLst>
                  </p:cNvPr>
                  <p:cNvSpPr/>
                  <p:nvPr/>
                </p:nvSpPr>
                <p:spPr>
                  <a:xfrm>
                    <a:off x="7783418" y="4417230"/>
                    <a:ext cx="2999126" cy="100855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CE848B-4847-4D1C-A6FB-D178E4E85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03494" y="4472295"/>
                    <a:ext cx="2614710" cy="896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Commons</a:t>
                    </a: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EEADF24-3021-4074-BDFE-B7E7425D5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2967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B1E657-2C8E-495D-AAD0-A66ED6634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6183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9A65591-D4FC-4062-A96F-0F1E69FA9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6818" y="4331513"/>
                  <a:ext cx="0" cy="664883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274EE4E8-8CEB-48E2-9924-26EA71D9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43" y="2704376"/>
            <a:ext cx="718429" cy="71842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A2B75-ACAD-406A-B301-4ECC213A514A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>
            <a:off x="890472" y="3063591"/>
            <a:ext cx="909427" cy="29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5EF105C-C60B-487E-B684-8C225EB85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9048" y="5218105"/>
            <a:ext cx="718429" cy="71842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A9FC5E-0359-4855-BDEC-981462ADD7F0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flipH="1">
            <a:off x="4678263" y="4414026"/>
            <a:ext cx="1" cy="80407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8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37E3C752-FC65-47FD-A640-F19304B711E3}"/>
              </a:ext>
            </a:extLst>
          </p:cNvPr>
          <p:cNvSpPr/>
          <p:nvPr/>
        </p:nvSpPr>
        <p:spPr>
          <a:xfrm>
            <a:off x="942975" y="1295398"/>
            <a:ext cx="7258050" cy="4800600"/>
          </a:xfrm>
          <a:prstGeom prst="roundRect">
            <a:avLst>
              <a:gd name="adj" fmla="val 6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3D60721F-D668-40CE-8ED5-959BCD5786CA}"/>
              </a:ext>
            </a:extLst>
          </p:cNvPr>
          <p:cNvSpPr/>
          <p:nvPr/>
        </p:nvSpPr>
        <p:spPr>
          <a:xfrm>
            <a:off x="4441627" y="1448534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ADB178A8-32CE-4940-899D-27730762590B}"/>
              </a:ext>
            </a:extLst>
          </p:cNvPr>
          <p:cNvSpPr/>
          <p:nvPr/>
        </p:nvSpPr>
        <p:spPr>
          <a:xfrm>
            <a:off x="1759088" y="2518162"/>
            <a:ext cx="1676407" cy="50827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Rectangle 80">
            <a:extLst>
              <a:ext uri="{FF2B5EF4-FFF2-40B4-BE49-F238E27FC236}">
                <a16:creationId xmlns:a16="http://schemas.microsoft.com/office/drawing/2014/main" id="{0C2B94C0-74E5-41A4-8444-83C7F12BE0EE}"/>
              </a:ext>
            </a:extLst>
          </p:cNvPr>
          <p:cNvSpPr/>
          <p:nvPr/>
        </p:nvSpPr>
        <p:spPr>
          <a:xfrm flipH="1">
            <a:off x="5739829" y="3342386"/>
            <a:ext cx="1676405" cy="508928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id="{02818AB7-55D6-4A8C-A4AF-FA7899CFEB76}"/>
              </a:ext>
            </a:extLst>
          </p:cNvPr>
          <p:cNvSpPr/>
          <p:nvPr/>
        </p:nvSpPr>
        <p:spPr>
          <a:xfrm flipH="1">
            <a:off x="1759091" y="540149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OrderXYZCommand</a:t>
            </a:r>
            <a:endParaRPr lang="en-SG" sz="1050" dirty="0"/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658010FD-8C3F-4364-B63D-D74285B6265E}"/>
              </a:ext>
            </a:extLst>
          </p:cNvPr>
          <p:cNvSpPr/>
          <p:nvPr/>
        </p:nvSpPr>
        <p:spPr>
          <a:xfrm flipH="1">
            <a:off x="1759091" y="5091530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DraftOrderXYZCommand</a:t>
            </a:r>
            <a:endParaRPr lang="en-SG" sz="1050" dirty="0"/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81F87200-9633-4B9A-B388-7C8D48302405}"/>
              </a:ext>
            </a:extLst>
          </p:cNvPr>
          <p:cNvSpPr/>
          <p:nvPr/>
        </p:nvSpPr>
        <p:spPr>
          <a:xfrm flipH="1">
            <a:off x="1759090" y="477203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MenuXYZCommand</a:t>
            </a:r>
            <a:endParaRPr lang="en-SG" sz="1050" dirty="0"/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99F8BDC8-3CCD-4309-B223-2045C781B547}"/>
              </a:ext>
            </a:extLst>
          </p:cNvPr>
          <p:cNvSpPr/>
          <p:nvPr/>
        </p:nvSpPr>
        <p:spPr>
          <a:xfrm flipH="1">
            <a:off x="1759090" y="445254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MemberXYZCommand</a:t>
            </a:r>
            <a:endParaRPr lang="en-SG" sz="1050" dirty="0"/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B94DF0BF-4E6F-400F-9D49-B595A70CF2D0}"/>
              </a:ext>
            </a:extLst>
          </p:cNvPr>
          <p:cNvSpPr/>
          <p:nvPr/>
        </p:nvSpPr>
        <p:spPr>
          <a:xfrm flipH="1">
            <a:off x="1759089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EmployeeXYZCommand</a:t>
            </a:r>
            <a:endParaRPr lang="en-SG" sz="1050" dirty="0"/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D9B68ACA-A49D-48A4-8618-C5A85A1195C6}"/>
              </a:ext>
            </a:extLst>
          </p:cNvPr>
          <p:cNvSpPr/>
          <p:nvPr/>
        </p:nvSpPr>
        <p:spPr>
          <a:xfrm flipH="1">
            <a:off x="1759091" y="571146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StatXYZCommand</a:t>
            </a:r>
            <a:endParaRPr lang="en-SG" sz="1050" dirty="0"/>
          </a:p>
        </p:txBody>
      </p:sp>
      <p:sp>
        <p:nvSpPr>
          <p:cNvPr id="30" name="Rectangle 80">
            <a:extLst>
              <a:ext uri="{FF2B5EF4-FFF2-40B4-BE49-F238E27FC236}">
                <a16:creationId xmlns:a16="http://schemas.microsoft.com/office/drawing/2014/main" id="{61398F4E-C917-4996-93E8-B450677B87A9}"/>
              </a:ext>
            </a:extLst>
          </p:cNvPr>
          <p:cNvSpPr/>
          <p:nvPr/>
        </p:nvSpPr>
        <p:spPr>
          <a:xfrm flipH="1">
            <a:off x="5739833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EmployeeCommandResult</a:t>
            </a:r>
            <a:endParaRPr lang="en-SG" sz="1050" dirty="0"/>
          </a:p>
        </p:txBody>
      </p:sp>
      <p:sp>
        <p:nvSpPr>
          <p:cNvPr id="31" name="Rectangle 80">
            <a:extLst>
              <a:ext uri="{FF2B5EF4-FFF2-40B4-BE49-F238E27FC236}">
                <a16:creationId xmlns:a16="http://schemas.microsoft.com/office/drawing/2014/main" id="{4AAA1E9E-F999-4794-94C2-6732D22D065C}"/>
              </a:ext>
            </a:extLst>
          </p:cNvPr>
          <p:cNvSpPr/>
          <p:nvPr/>
        </p:nvSpPr>
        <p:spPr>
          <a:xfrm flipH="1">
            <a:off x="5739832" y="4451795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MemberCommandResult</a:t>
            </a:r>
            <a:endParaRPr lang="en-SG" sz="1050" dirty="0"/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4A7C050D-DE7F-48F0-8D9D-BFC7A245F100}"/>
              </a:ext>
            </a:extLst>
          </p:cNvPr>
          <p:cNvSpPr/>
          <p:nvPr/>
        </p:nvSpPr>
        <p:spPr>
          <a:xfrm flipH="1">
            <a:off x="5739831" y="476677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MenuCommandResult</a:t>
            </a:r>
            <a:endParaRPr lang="en-SG" sz="1050" dirty="0"/>
          </a:p>
        </p:txBody>
      </p:sp>
      <p:sp>
        <p:nvSpPr>
          <p:cNvPr id="33" name="Rectangle 80">
            <a:extLst>
              <a:ext uri="{FF2B5EF4-FFF2-40B4-BE49-F238E27FC236}">
                <a16:creationId xmlns:a16="http://schemas.microsoft.com/office/drawing/2014/main" id="{4E5BFDAC-D8BE-4A7E-B38E-B982E4FEF764}"/>
              </a:ext>
            </a:extLst>
          </p:cNvPr>
          <p:cNvSpPr/>
          <p:nvPr/>
        </p:nvSpPr>
        <p:spPr>
          <a:xfrm flipH="1">
            <a:off x="5739829" y="508266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OrderCommandResult</a:t>
            </a:r>
            <a:endParaRPr lang="en-SG" sz="1050" dirty="0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5A32AC12-1CE8-43BD-9306-3B28670D2143}"/>
              </a:ext>
            </a:extLst>
          </p:cNvPr>
          <p:cNvSpPr/>
          <p:nvPr/>
        </p:nvSpPr>
        <p:spPr>
          <a:xfrm flipH="1">
            <a:off x="5739829" y="539263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StatCommandResult</a:t>
            </a:r>
            <a:endParaRPr lang="en-SG" sz="105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EBBA2C30-194E-4457-B2F4-8CC479C35666}"/>
              </a:ext>
            </a:extLst>
          </p:cNvPr>
          <p:cNvSpPr/>
          <p:nvPr/>
        </p:nvSpPr>
        <p:spPr>
          <a:xfrm>
            <a:off x="4441627" y="2500409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6283D58A-9BF6-4006-AF29-308179FFB197}"/>
              </a:ext>
            </a:extLst>
          </p:cNvPr>
          <p:cNvCxnSpPr>
            <a:stCxn id="28" idx="3"/>
          </p:cNvCxnSpPr>
          <p:nvPr/>
        </p:nvCxnSpPr>
        <p:spPr>
          <a:xfrm flipH="1">
            <a:off x="1219200" y="4266725"/>
            <a:ext cx="539889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67A4C16-6D8B-447F-9AEB-195C2393A5E2}"/>
              </a:ext>
            </a:extLst>
          </p:cNvPr>
          <p:cNvCxnSpPr>
            <a:cxnSpLocks/>
          </p:cNvCxnSpPr>
          <p:nvPr/>
        </p:nvCxnSpPr>
        <p:spPr>
          <a:xfrm flipV="1">
            <a:off x="1219200" y="2945273"/>
            <a:ext cx="0" cy="1321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am giác Cân 52">
            <a:extLst>
              <a:ext uri="{FF2B5EF4-FFF2-40B4-BE49-F238E27FC236}">
                <a16:creationId xmlns:a16="http://schemas.microsoft.com/office/drawing/2014/main" id="{2DD544BB-73CC-4E25-8BD8-330BDA43D693}"/>
              </a:ext>
            </a:extLst>
          </p:cNvPr>
          <p:cNvSpPr/>
          <p:nvPr/>
        </p:nvSpPr>
        <p:spPr>
          <a:xfrm rot="5400000">
            <a:off x="1477634" y="2819462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77CAF044-14C6-40E2-9585-2946A963FB1B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1219200" y="2945273"/>
            <a:ext cx="2882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1E89C6E3-93CA-4B6E-B802-84D1CF1F6C1A}"/>
              </a:ext>
            </a:extLst>
          </p:cNvPr>
          <p:cNvCxnSpPr>
            <a:cxnSpLocks/>
          </p:cNvCxnSpPr>
          <p:nvPr/>
        </p:nvCxnSpPr>
        <p:spPr>
          <a:xfrm>
            <a:off x="1219200" y="4266725"/>
            <a:ext cx="0" cy="1570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nối Thẳng 60">
            <a:extLst>
              <a:ext uri="{FF2B5EF4-FFF2-40B4-BE49-F238E27FC236}">
                <a16:creationId xmlns:a16="http://schemas.microsoft.com/office/drawing/2014/main" id="{8BF23CB0-1BB0-4181-8CEB-1EBEF7A8C6EE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219200" y="5837279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2A3627F8-7858-419B-B732-3F67A004CBE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219200" y="5527310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BF6EADB3-CB52-4DA5-8B17-2BFC52B5DDC5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1219200" y="5217341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D08521E-A2A6-4DD7-8F64-C2D1348A0BF7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219200" y="4897847"/>
            <a:ext cx="539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FF0A0367-5581-4CE9-906A-5F4A3D1F197A}"/>
              </a:ext>
            </a:extLst>
          </p:cNvPr>
          <p:cNvCxnSpPr>
            <a:stCxn id="27" idx="3"/>
          </p:cNvCxnSpPr>
          <p:nvPr/>
        </p:nvCxnSpPr>
        <p:spPr>
          <a:xfrm flipH="1" flipV="1">
            <a:off x="1219200" y="4578352"/>
            <a:ext cx="53989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am giác Cân 77">
            <a:extLst>
              <a:ext uri="{FF2B5EF4-FFF2-40B4-BE49-F238E27FC236}">
                <a16:creationId xmlns:a16="http://schemas.microsoft.com/office/drawing/2014/main" id="{FBE1F5F9-87DB-45D5-9163-8D423D7A744D}"/>
              </a:ext>
            </a:extLst>
          </p:cNvPr>
          <p:cNvSpPr/>
          <p:nvPr/>
        </p:nvSpPr>
        <p:spPr>
          <a:xfrm rot="16200000">
            <a:off x="7385444" y="3660128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F42171-16DD-479A-8DD9-3931C12BFB78}"/>
              </a:ext>
            </a:extLst>
          </p:cNvPr>
          <p:cNvCxnSpPr>
            <a:cxnSpLocks/>
          </p:cNvCxnSpPr>
          <p:nvPr/>
        </p:nvCxnSpPr>
        <p:spPr>
          <a:xfrm flipV="1">
            <a:off x="7924800" y="3760233"/>
            <a:ext cx="31321" cy="17670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258C5A8C-C988-4B5E-9B83-D73E891FDE16}"/>
              </a:ext>
            </a:extLst>
          </p:cNvPr>
          <p:cNvCxnSpPr>
            <a:cxnSpLocks/>
            <a:endCxn id="30" idx="1"/>
          </p:cNvCxnSpPr>
          <p:nvPr/>
        </p:nvCxnSpPr>
        <p:spPr>
          <a:xfrm flipH="1">
            <a:off x="7416238" y="4266725"/>
            <a:ext cx="5268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E34A6BF6-7466-4DF4-A977-74D39D9FE08A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7416237" y="4577606"/>
            <a:ext cx="526886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E46FD22A-6DF2-4C71-B91A-8BA62715054A}"/>
              </a:ext>
            </a:extLst>
          </p:cNvPr>
          <p:cNvCxnSpPr>
            <a:cxnSpLocks/>
            <a:endCxn id="32" idx="1"/>
          </p:cNvCxnSpPr>
          <p:nvPr/>
        </p:nvCxnSpPr>
        <p:spPr>
          <a:xfrm flipH="1">
            <a:off x="7416236" y="4892587"/>
            <a:ext cx="508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61DC614F-DDDA-408B-A888-D07A7511DC27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7416234" y="5208480"/>
            <a:ext cx="526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32F4092F-5EC8-452A-B007-BAD49722F5E5}"/>
              </a:ext>
            </a:extLst>
          </p:cNvPr>
          <p:cNvCxnSpPr>
            <a:cxnSpLocks/>
            <a:endCxn id="34" idx="1"/>
          </p:cNvCxnSpPr>
          <p:nvPr/>
        </p:nvCxnSpPr>
        <p:spPr>
          <a:xfrm flipH="1" flipV="1">
            <a:off x="7416234" y="5518449"/>
            <a:ext cx="508566" cy="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Đường nối Thẳng 93">
            <a:extLst>
              <a:ext uri="{FF2B5EF4-FFF2-40B4-BE49-F238E27FC236}">
                <a16:creationId xmlns:a16="http://schemas.microsoft.com/office/drawing/2014/main" id="{7F630AE3-1EDC-4F76-88A1-CA81B43404D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666898" y="3785938"/>
            <a:ext cx="3065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677F0DB1-D971-4690-AB37-F65A86691DC9}"/>
              </a:ext>
            </a:extLst>
          </p:cNvPr>
          <p:cNvCxnSpPr>
            <a:stCxn id="28" idx="1"/>
            <a:endCxn id="30" idx="3"/>
          </p:cNvCxnSpPr>
          <p:nvPr/>
        </p:nvCxnSpPr>
        <p:spPr>
          <a:xfrm>
            <a:off x="3435494" y="4266725"/>
            <a:ext cx="230433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Đường kết nối Mũi tên Thẳng 121">
            <a:extLst>
              <a:ext uri="{FF2B5EF4-FFF2-40B4-BE49-F238E27FC236}">
                <a16:creationId xmlns:a16="http://schemas.microsoft.com/office/drawing/2014/main" id="{1D193B27-513D-4D6A-AEC7-7463655F1265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V="1">
            <a:off x="3435495" y="4577606"/>
            <a:ext cx="2304337" cy="74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1A775D42-DD1E-42AA-A367-246C181592CF}"/>
              </a:ext>
            </a:extLst>
          </p:cNvPr>
          <p:cNvCxnSpPr>
            <a:cxnSpLocks/>
            <a:stCxn id="26" idx="1"/>
            <a:endCxn id="32" idx="3"/>
          </p:cNvCxnSpPr>
          <p:nvPr/>
        </p:nvCxnSpPr>
        <p:spPr>
          <a:xfrm flipV="1">
            <a:off x="3435495" y="4892587"/>
            <a:ext cx="2304336" cy="526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Đường kết nối Mũi tên Thẳng 127">
            <a:extLst>
              <a:ext uri="{FF2B5EF4-FFF2-40B4-BE49-F238E27FC236}">
                <a16:creationId xmlns:a16="http://schemas.microsoft.com/office/drawing/2014/main" id="{78DA834C-232B-43B0-A20E-429A7FF68E2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V="1">
            <a:off x="3435496" y="5208480"/>
            <a:ext cx="2304333" cy="886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Đường kết nối: Mũi tên Gấp khúc 131">
            <a:extLst>
              <a:ext uri="{FF2B5EF4-FFF2-40B4-BE49-F238E27FC236}">
                <a16:creationId xmlns:a16="http://schemas.microsoft.com/office/drawing/2014/main" id="{6D0945E9-1BD5-4FA5-A860-EB8F6BFE02BE}"/>
              </a:ext>
            </a:extLst>
          </p:cNvPr>
          <p:cNvCxnSpPr>
            <a:stCxn id="29" idx="1"/>
            <a:endCxn id="34" idx="3"/>
          </p:cNvCxnSpPr>
          <p:nvPr/>
        </p:nvCxnSpPr>
        <p:spPr>
          <a:xfrm flipV="1">
            <a:off x="3435496" y="5518449"/>
            <a:ext cx="2304333" cy="318830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Đường nối Thẳng 137">
            <a:extLst>
              <a:ext uri="{FF2B5EF4-FFF2-40B4-BE49-F238E27FC236}">
                <a16:creationId xmlns:a16="http://schemas.microsoft.com/office/drawing/2014/main" id="{A88E644F-AFA6-42D5-ACAD-69971AE485CE}"/>
              </a:ext>
            </a:extLst>
          </p:cNvPr>
          <p:cNvCxnSpPr>
            <a:stCxn id="24" idx="1"/>
          </p:cNvCxnSpPr>
          <p:nvPr/>
        </p:nvCxnSpPr>
        <p:spPr>
          <a:xfrm flipV="1">
            <a:off x="3435496" y="5518449"/>
            <a:ext cx="603104" cy="886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Đường nối Thẳng 141">
            <a:extLst>
              <a:ext uri="{FF2B5EF4-FFF2-40B4-BE49-F238E27FC236}">
                <a16:creationId xmlns:a16="http://schemas.microsoft.com/office/drawing/2014/main" id="{F0F68930-F639-4A10-A96A-AF92585DD0B9}"/>
              </a:ext>
            </a:extLst>
          </p:cNvPr>
          <p:cNvCxnSpPr/>
          <p:nvPr/>
        </p:nvCxnSpPr>
        <p:spPr>
          <a:xfrm flipV="1">
            <a:off x="4038600" y="5208480"/>
            <a:ext cx="0" cy="31883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49">
            <a:extLst>
              <a:ext uri="{FF2B5EF4-FFF2-40B4-BE49-F238E27FC236}">
                <a16:creationId xmlns:a16="http://schemas.microsoft.com/office/drawing/2014/main" id="{B0B45D32-8B1B-48C9-82C7-3757BC9E976D}"/>
              </a:ext>
            </a:extLst>
          </p:cNvPr>
          <p:cNvSpPr/>
          <p:nvPr/>
        </p:nvSpPr>
        <p:spPr>
          <a:xfrm flipH="1">
            <a:off x="1759088" y="316602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ExitCommand</a:t>
            </a:r>
            <a:endParaRPr lang="en-SG" sz="1050" dirty="0"/>
          </a:p>
        </p:txBody>
      </p:sp>
      <p:sp>
        <p:nvSpPr>
          <p:cNvPr id="146" name="Rectangle 49">
            <a:extLst>
              <a:ext uri="{FF2B5EF4-FFF2-40B4-BE49-F238E27FC236}">
                <a16:creationId xmlns:a16="http://schemas.microsoft.com/office/drawing/2014/main" id="{C9AB2557-2932-4B0B-8DC1-47BE24005E7B}"/>
              </a:ext>
            </a:extLst>
          </p:cNvPr>
          <p:cNvSpPr/>
          <p:nvPr/>
        </p:nvSpPr>
        <p:spPr>
          <a:xfrm flipH="1">
            <a:off x="1759088" y="347141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HelpCommand</a:t>
            </a:r>
            <a:endParaRPr lang="en-SG" sz="1050" dirty="0"/>
          </a:p>
        </p:txBody>
      </p:sp>
      <p:sp>
        <p:nvSpPr>
          <p:cNvPr id="147" name="Rectangle 49">
            <a:extLst>
              <a:ext uri="{FF2B5EF4-FFF2-40B4-BE49-F238E27FC236}">
                <a16:creationId xmlns:a16="http://schemas.microsoft.com/office/drawing/2014/main" id="{745E4D91-6026-4C76-8090-AF924D87106A}"/>
              </a:ext>
            </a:extLst>
          </p:cNvPr>
          <p:cNvSpPr/>
          <p:nvPr/>
        </p:nvSpPr>
        <p:spPr>
          <a:xfrm flipH="1">
            <a:off x="1759088" y="378593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cxnSp>
        <p:nvCxnSpPr>
          <p:cNvPr id="153" name="Đường nối Thẳng 152">
            <a:extLst>
              <a:ext uri="{FF2B5EF4-FFF2-40B4-BE49-F238E27FC236}">
                <a16:creationId xmlns:a16="http://schemas.microsoft.com/office/drawing/2014/main" id="{6237A15F-7987-4D74-89BB-DDC6757F7700}"/>
              </a:ext>
            </a:extLst>
          </p:cNvPr>
          <p:cNvCxnSpPr>
            <a:cxnSpLocks/>
            <a:stCxn id="147" idx="3"/>
          </p:cNvCxnSpPr>
          <p:nvPr/>
        </p:nvCxnSpPr>
        <p:spPr>
          <a:xfrm flipH="1">
            <a:off x="1219200" y="3911750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DC37D97F-924E-4296-8DBB-2EE3F553392C}"/>
              </a:ext>
            </a:extLst>
          </p:cNvPr>
          <p:cNvCxnSpPr>
            <a:cxnSpLocks/>
            <a:stCxn id="146" idx="3"/>
          </p:cNvCxnSpPr>
          <p:nvPr/>
        </p:nvCxnSpPr>
        <p:spPr>
          <a:xfrm flipH="1" flipV="1">
            <a:off x="1214233" y="3597222"/>
            <a:ext cx="54485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34AE6E0C-B3C1-4200-AF07-EB98081A4D46}"/>
              </a:ext>
            </a:extLst>
          </p:cNvPr>
          <p:cNvCxnSpPr>
            <a:cxnSpLocks/>
            <a:stCxn id="145" idx="3"/>
          </p:cNvCxnSpPr>
          <p:nvPr/>
        </p:nvCxnSpPr>
        <p:spPr>
          <a:xfrm flipH="1">
            <a:off x="1219200" y="3291839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Hình chữ nhật: Góc Tròn 174">
            <a:extLst>
              <a:ext uri="{FF2B5EF4-FFF2-40B4-BE49-F238E27FC236}">
                <a16:creationId xmlns:a16="http://schemas.microsoft.com/office/drawing/2014/main" id="{73869527-4D7C-4C95-8701-6AFE3C0F82DD}"/>
              </a:ext>
            </a:extLst>
          </p:cNvPr>
          <p:cNvSpPr/>
          <p:nvPr/>
        </p:nvSpPr>
        <p:spPr>
          <a:xfrm rot="16200000">
            <a:off x="-1883257" y="3494376"/>
            <a:ext cx="4800602" cy="4026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  <p:cxnSp>
        <p:nvCxnSpPr>
          <p:cNvPr id="176" name="Đường kết nối Mũi tên Thẳng 175">
            <a:extLst>
              <a:ext uri="{FF2B5EF4-FFF2-40B4-BE49-F238E27FC236}">
                <a16:creationId xmlns:a16="http://schemas.microsoft.com/office/drawing/2014/main" id="{0CA5A4AD-7DB0-4FE2-A0B1-C348ACD39196}"/>
              </a:ext>
            </a:extLst>
          </p:cNvPr>
          <p:cNvCxnSpPr>
            <a:cxnSpLocks/>
          </p:cNvCxnSpPr>
          <p:nvPr/>
        </p:nvCxnSpPr>
        <p:spPr>
          <a:xfrm flipH="1">
            <a:off x="718368" y="2617233"/>
            <a:ext cx="104072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Đường kết nối: Mũi tên Gấp khúc 181">
            <a:extLst>
              <a:ext uri="{FF2B5EF4-FFF2-40B4-BE49-F238E27FC236}">
                <a16:creationId xmlns:a16="http://schemas.microsoft.com/office/drawing/2014/main" id="{0CF24237-7166-4C92-93D1-2716BEA89161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3451033" y="2939398"/>
            <a:ext cx="2288796" cy="657452"/>
          </a:xfrm>
          <a:prstGeom prst="bentConnector3">
            <a:avLst>
              <a:gd name="adj1" fmla="val 10049"/>
            </a:avLst>
          </a:prstGeom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Đường kết nối Mũi tên Thẳng 195">
            <a:extLst>
              <a:ext uri="{FF2B5EF4-FFF2-40B4-BE49-F238E27FC236}">
                <a16:creationId xmlns:a16="http://schemas.microsoft.com/office/drawing/2014/main" id="{B71C7085-B68D-428E-8101-44CAC91FBF44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3435495" y="2772302"/>
            <a:ext cx="1006132" cy="64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Đường kết nối: Mũi tên Gấp khúc 198">
            <a:extLst>
              <a:ext uri="{FF2B5EF4-FFF2-40B4-BE49-F238E27FC236}">
                <a16:creationId xmlns:a16="http://schemas.microsoft.com/office/drawing/2014/main" id="{AB828EAC-CFCB-4228-8569-E0B4FE63E025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2597293" y="1721066"/>
            <a:ext cx="1844335" cy="797095"/>
          </a:xfrm>
          <a:prstGeom prst="bentConnector2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Đường kết nối Mũi tên Thẳng 206">
            <a:extLst>
              <a:ext uri="{FF2B5EF4-FFF2-40B4-BE49-F238E27FC236}">
                <a16:creationId xmlns:a16="http://schemas.microsoft.com/office/drawing/2014/main" id="{77EAF439-CE26-49F0-AD08-8BF36ECDCC35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5279830" y="1993599"/>
            <a:ext cx="0" cy="50681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Đường kết nối Mũi tên Thẳng 217">
            <a:extLst>
              <a:ext uri="{FF2B5EF4-FFF2-40B4-BE49-F238E27FC236}">
                <a16:creationId xmlns:a16="http://schemas.microsoft.com/office/drawing/2014/main" id="{AF91938B-FE29-4489-8401-DF313ECB629F}"/>
              </a:ext>
            </a:extLst>
          </p:cNvPr>
          <p:cNvCxnSpPr>
            <a:cxnSpLocks/>
          </p:cNvCxnSpPr>
          <p:nvPr/>
        </p:nvCxnSpPr>
        <p:spPr>
          <a:xfrm flipH="1">
            <a:off x="718371" y="2223417"/>
            <a:ext cx="5600660" cy="23594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Đường nối Thẳng 222">
            <a:extLst>
              <a:ext uri="{FF2B5EF4-FFF2-40B4-BE49-F238E27FC236}">
                <a16:creationId xmlns:a16="http://schemas.microsoft.com/office/drawing/2014/main" id="{CF82F2C5-D1BB-4F26-A6B4-F9B64E037D15}"/>
              </a:ext>
            </a:extLst>
          </p:cNvPr>
          <p:cNvCxnSpPr>
            <a:cxnSpLocks/>
          </p:cNvCxnSpPr>
          <p:nvPr/>
        </p:nvCxnSpPr>
        <p:spPr>
          <a:xfrm flipH="1">
            <a:off x="6319031" y="2219603"/>
            <a:ext cx="1" cy="1122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Hình chữ nhật: Góc Tròn 226">
            <a:extLst>
              <a:ext uri="{FF2B5EF4-FFF2-40B4-BE49-F238E27FC236}">
                <a16:creationId xmlns:a16="http://schemas.microsoft.com/office/drawing/2014/main" id="{DD394EC8-2CD0-4CA6-8427-0EE03C8F1498}"/>
              </a:ext>
            </a:extLst>
          </p:cNvPr>
          <p:cNvSpPr/>
          <p:nvPr/>
        </p:nvSpPr>
        <p:spPr>
          <a:xfrm rot="5400000">
            <a:off x="6219824" y="3494374"/>
            <a:ext cx="4800602" cy="4026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 / UI</a:t>
            </a:r>
          </a:p>
        </p:txBody>
      </p:sp>
      <p:sp>
        <p:nvSpPr>
          <p:cNvPr id="228" name="Hình chữ nhật: Góc Tròn 227">
            <a:extLst>
              <a:ext uri="{FF2B5EF4-FFF2-40B4-BE49-F238E27FC236}">
                <a16:creationId xmlns:a16="http://schemas.microsoft.com/office/drawing/2014/main" id="{9B86A0EE-950D-49EC-AA9B-BAAEF0C93105}"/>
              </a:ext>
            </a:extLst>
          </p:cNvPr>
          <p:cNvSpPr/>
          <p:nvPr/>
        </p:nvSpPr>
        <p:spPr>
          <a:xfrm>
            <a:off x="942973" y="671532"/>
            <a:ext cx="7258049" cy="40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</a:p>
        </p:txBody>
      </p:sp>
      <p:cxnSp>
        <p:nvCxnSpPr>
          <p:cNvPr id="229" name="Đường kết nối Mũi tên Thẳng 228">
            <a:extLst>
              <a:ext uri="{FF2B5EF4-FFF2-40B4-BE49-F238E27FC236}">
                <a16:creationId xmlns:a16="http://schemas.microsoft.com/office/drawing/2014/main" id="{1909CDCC-034E-436B-B369-0B1108FD417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6118032" y="1721067"/>
            <a:ext cx="2300770" cy="272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Đường kết nối Mũi tên Thẳng 231">
            <a:extLst>
              <a:ext uri="{FF2B5EF4-FFF2-40B4-BE49-F238E27FC236}">
                <a16:creationId xmlns:a16="http://schemas.microsoft.com/office/drawing/2014/main" id="{F9F7AD49-AC1E-4793-8C55-493C09EC2018}"/>
              </a:ext>
            </a:extLst>
          </p:cNvPr>
          <p:cNvCxnSpPr>
            <a:cxnSpLocks/>
          </p:cNvCxnSpPr>
          <p:nvPr/>
        </p:nvCxnSpPr>
        <p:spPr>
          <a:xfrm flipH="1">
            <a:off x="7415278" y="3471412"/>
            <a:ext cx="1003524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Đường kết nối Mũi tên Thẳng 259">
            <a:extLst>
              <a:ext uri="{FF2B5EF4-FFF2-40B4-BE49-F238E27FC236}">
                <a16:creationId xmlns:a16="http://schemas.microsoft.com/office/drawing/2014/main" id="{A9AF2BCC-3B78-496F-A97E-89C6FB0659F9}"/>
              </a:ext>
            </a:extLst>
          </p:cNvPr>
          <p:cNvCxnSpPr>
            <a:cxnSpLocks/>
          </p:cNvCxnSpPr>
          <p:nvPr/>
        </p:nvCxnSpPr>
        <p:spPr>
          <a:xfrm flipH="1">
            <a:off x="725198" y="1903923"/>
            <a:ext cx="3716428" cy="18768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Đường kết nối Mũi tên Thẳng 267">
            <a:extLst>
              <a:ext uri="{FF2B5EF4-FFF2-40B4-BE49-F238E27FC236}">
                <a16:creationId xmlns:a16="http://schemas.microsoft.com/office/drawing/2014/main" id="{8F0FC727-8DD2-4D87-8489-B360D87E2B8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279830" y="1080189"/>
            <a:ext cx="0" cy="368345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1" name="Hình chữ nhật: Góc Gập 270">
            <a:extLst>
              <a:ext uri="{FF2B5EF4-FFF2-40B4-BE49-F238E27FC236}">
                <a16:creationId xmlns:a16="http://schemas.microsoft.com/office/drawing/2014/main" id="{6E2F354C-4493-49B1-8A8D-374454172379}"/>
              </a:ext>
            </a:extLst>
          </p:cNvPr>
          <p:cNvSpPr/>
          <p:nvPr/>
        </p:nvSpPr>
        <p:spPr>
          <a:xfrm>
            <a:off x="6529368" y="2273854"/>
            <a:ext cx="1479109" cy="726312"/>
          </a:xfrm>
          <a:prstGeom prst="foldedCorner">
            <a:avLst>
              <a:gd name="adj" fmla="val 2398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XYZCommand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AddCommand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ListCommand</a:t>
            </a:r>
            <a:r>
              <a:rPr lang="en-US" sz="12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224" name="Hộp Văn bản 223">
            <a:extLst>
              <a:ext uri="{FF2B5EF4-FFF2-40B4-BE49-F238E27FC236}">
                <a16:creationId xmlns:a16="http://schemas.microsoft.com/office/drawing/2014/main" id="{54C5C4B7-214A-4974-8470-25FBFA373410}"/>
              </a:ext>
            </a:extLst>
          </p:cNvPr>
          <p:cNvSpPr txBox="1"/>
          <p:nvPr/>
        </p:nvSpPr>
        <p:spPr>
          <a:xfrm>
            <a:off x="3526896" y="253095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creates</a:t>
            </a:r>
          </a:p>
        </p:txBody>
      </p: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D9803EC6-8148-4AAB-99CA-6B9440D188D3}"/>
              </a:ext>
            </a:extLst>
          </p:cNvPr>
          <p:cNvSpPr txBox="1"/>
          <p:nvPr/>
        </p:nvSpPr>
        <p:spPr>
          <a:xfrm>
            <a:off x="4111385" y="333291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produces &gt;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313DEA24-FE3C-4406-9A83-597CB1E1CD4B}"/>
              </a:ext>
            </a:extLst>
          </p:cNvPr>
          <p:cNvSpPr txBox="1"/>
          <p:nvPr/>
        </p:nvSpPr>
        <p:spPr>
          <a:xfrm>
            <a:off x="3024161" y="146431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executes</a:t>
            </a:r>
          </a:p>
        </p:txBody>
      </p:sp>
    </p:spTree>
    <p:extLst>
      <p:ext uri="{BB962C8B-B14F-4D97-AF65-F5344CB8AC3E}">
        <p14:creationId xmlns:p14="http://schemas.microsoft.com/office/powerpoint/2010/main" val="287580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187</Words>
  <Application>Microsoft Office PowerPoint</Application>
  <PresentationFormat>On-screen Show (4:3)</PresentationFormat>
  <Paragraphs>136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Kang Ming</cp:lastModifiedBy>
  <cp:revision>60</cp:revision>
  <dcterms:created xsi:type="dcterms:W3CDTF">2016-07-22T14:33:02Z</dcterms:created>
  <dcterms:modified xsi:type="dcterms:W3CDTF">2018-11-12T12:53:05Z</dcterms:modified>
</cp:coreProperties>
</file>