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50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AD5C6-7AC1-4F40-88FB-EDAB39A55F4A}"/>
              </a:ext>
            </a:extLst>
          </p:cNvPr>
          <p:cNvGrpSpPr/>
          <p:nvPr/>
        </p:nvGrpSpPr>
        <p:grpSpPr>
          <a:xfrm>
            <a:off x="1595718" y="497542"/>
            <a:ext cx="9377082" cy="4684058"/>
            <a:chOff x="1268504" y="497541"/>
            <a:chExt cx="9906000" cy="56298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94D7BB-B139-40F2-ABF0-066571138391}"/>
                </a:ext>
              </a:extLst>
            </p:cNvPr>
            <p:cNvSpPr/>
            <p:nvPr/>
          </p:nvSpPr>
          <p:spPr>
            <a:xfrm>
              <a:off x="1268504" y="497541"/>
              <a:ext cx="9906000" cy="5629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FC8E17-8560-4423-BEA9-8BBF6F9AF2FB}"/>
                </a:ext>
              </a:extLst>
            </p:cNvPr>
            <p:cNvGrpSpPr/>
            <p:nvPr/>
          </p:nvGrpSpPr>
          <p:grpSpPr>
            <a:xfrm>
              <a:off x="1786805" y="1777072"/>
              <a:ext cx="8726903" cy="3761850"/>
              <a:chOff x="1042736" y="1777072"/>
              <a:chExt cx="8726903" cy="376185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DDA64D-B12A-4B2F-9593-797D661B3BB2}"/>
                  </a:ext>
                </a:extLst>
              </p:cNvPr>
              <p:cNvGrpSpPr/>
              <p:nvPr/>
            </p:nvGrpSpPr>
            <p:grpSpPr>
              <a:xfrm>
                <a:off x="7186862" y="1777072"/>
                <a:ext cx="2582777" cy="1326801"/>
                <a:chOff x="8021052" y="1026877"/>
                <a:chExt cx="2855494" cy="1395481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D4DA044-D6CD-41D7-B46B-2C9BA784C423}"/>
                    </a:ext>
                  </a:extLst>
                </p:cNvPr>
                <p:cNvSpPr/>
                <p:nvPr/>
              </p:nvSpPr>
              <p:spPr>
                <a:xfrm>
                  <a:off x="8021052" y="1026877"/>
                  <a:ext cx="2855494" cy="1395481"/>
                </a:xfrm>
                <a:prstGeom prst="roundRect">
                  <a:avLst/>
                </a:prstGeom>
                <a:solidFill>
                  <a:srgbClr val="8E1DEB"/>
                </a:solidFill>
                <a:ln>
                  <a:solidFill>
                    <a:srgbClr val="8E1D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E1F83D-6EA1-4FB6-A2DF-C00D901AD5C7}"/>
                    </a:ext>
                  </a:extLst>
                </p:cNvPr>
                <p:cNvSpPr txBox="1"/>
                <p:nvPr/>
              </p:nvSpPr>
              <p:spPr>
                <a:xfrm>
                  <a:off x="8984679" y="1440251"/>
                  <a:ext cx="1876926" cy="583604"/>
                </a:xfrm>
                <a:prstGeom prst="rect">
                  <a:avLst/>
                </a:prstGeom>
                <a:noFill/>
                <a:ln>
                  <a:solidFill>
                    <a:srgbClr val="8E1DEB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Data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317A03-C7A8-49CB-A49F-0BF19A8828AF}"/>
                  </a:ext>
                </a:extLst>
              </p:cNvPr>
              <p:cNvGrpSpPr/>
              <p:nvPr/>
            </p:nvGrpSpPr>
            <p:grpSpPr>
              <a:xfrm>
                <a:off x="3974431" y="1864465"/>
                <a:ext cx="1876926" cy="1159863"/>
                <a:chOff x="3974431" y="1868631"/>
                <a:chExt cx="1876926" cy="1251284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D301BA87-EA5F-44C4-91DE-5A5619FF3AB0}"/>
                    </a:ext>
                  </a:extLst>
                </p:cNvPr>
                <p:cNvSpPr/>
                <p:nvPr/>
              </p:nvSpPr>
              <p:spPr>
                <a:xfrm>
                  <a:off x="3974431" y="1868631"/>
                  <a:ext cx="1876926" cy="125128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FA2BD8-AC3E-4923-8424-7407993ED9CC}"/>
                    </a:ext>
                  </a:extLst>
                </p:cNvPr>
                <p:cNvSpPr txBox="1"/>
                <p:nvPr/>
              </p:nvSpPr>
              <p:spPr>
                <a:xfrm>
                  <a:off x="4423610" y="2221557"/>
                  <a:ext cx="1010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Logic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5DB32CB-91C2-4ADA-BB62-9CBD2D07B4B8}"/>
                  </a:ext>
                </a:extLst>
              </p:cNvPr>
              <p:cNvGrpSpPr/>
              <p:nvPr/>
            </p:nvGrpSpPr>
            <p:grpSpPr>
              <a:xfrm>
                <a:off x="3797967" y="4436301"/>
                <a:ext cx="2229853" cy="1102621"/>
                <a:chOff x="4363452" y="4832866"/>
                <a:chExt cx="2229853" cy="1395481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9C25D7D-C05E-4082-B6B9-8E09F3728CD0}"/>
                    </a:ext>
                  </a:extLst>
                </p:cNvPr>
                <p:cNvSpPr/>
                <p:nvPr/>
              </p:nvSpPr>
              <p:spPr>
                <a:xfrm>
                  <a:off x="4363452" y="4832866"/>
                  <a:ext cx="2229853" cy="1395481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0A93C3-A54F-4FBE-B247-41B9ED997978}"/>
                    </a:ext>
                  </a:extLst>
                </p:cNvPr>
                <p:cNvSpPr txBox="1"/>
                <p:nvPr/>
              </p:nvSpPr>
              <p:spPr>
                <a:xfrm>
                  <a:off x="4908884" y="5258075"/>
                  <a:ext cx="1195755" cy="533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Storage</a:t>
                  </a: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8E8ED0-A06C-47EA-91DD-CB0948B18E32}"/>
                  </a:ext>
                </a:extLst>
              </p:cNvPr>
              <p:cNvCxnSpPr>
                <a:cxnSpLocks/>
                <a:stCxn id="22" idx="3"/>
                <a:endCxn id="27" idx="1"/>
              </p:cNvCxnSpPr>
              <p:nvPr/>
            </p:nvCxnSpPr>
            <p:spPr>
              <a:xfrm flipV="1">
                <a:off x="2878230" y="2444397"/>
                <a:ext cx="1096202" cy="6482"/>
              </a:xfrm>
              <a:prstGeom prst="straightConnector1">
                <a:avLst/>
              </a:prstGeom>
              <a:ln w="28575">
                <a:solidFill>
                  <a:srgbClr val="C93F3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1D5762-BB2B-4609-BA57-509DCC2DD942}"/>
                  </a:ext>
                </a:extLst>
              </p:cNvPr>
              <p:cNvGrpSpPr/>
              <p:nvPr/>
            </p:nvGrpSpPr>
            <p:grpSpPr>
              <a:xfrm>
                <a:off x="1042736" y="1886215"/>
                <a:ext cx="1876917" cy="2725061"/>
                <a:chOff x="1042736" y="1868631"/>
                <a:chExt cx="1876917" cy="272506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557E534-F8DD-4A01-A277-88786AF926D9}"/>
                    </a:ext>
                  </a:extLst>
                </p:cNvPr>
                <p:cNvGrpSpPr/>
                <p:nvPr/>
              </p:nvGrpSpPr>
              <p:grpSpPr>
                <a:xfrm>
                  <a:off x="1042736" y="1868631"/>
                  <a:ext cx="1876917" cy="2725061"/>
                  <a:chOff x="1122945" y="1171074"/>
                  <a:chExt cx="1876917" cy="3160294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908DAC2-FBED-4E18-A13E-5DC126DBA542}"/>
                      </a:ext>
                    </a:extLst>
                  </p:cNvPr>
                  <p:cNvSpPr/>
                  <p:nvPr/>
                </p:nvSpPr>
                <p:spPr>
                  <a:xfrm>
                    <a:off x="1122945" y="1171074"/>
                    <a:ext cx="1876917" cy="3160294"/>
                  </a:xfrm>
                  <a:prstGeom prst="roundRect">
                    <a:avLst/>
                  </a:prstGeom>
                  <a:solidFill>
                    <a:srgbClr val="C93F3F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067E048-3769-45BA-AF03-5429FAE66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303156" y="2506436"/>
                    <a:ext cx="1530693" cy="5622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Main / UI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766A0B8-8AD1-4D5F-BDD0-00A063A810D0}"/>
                    </a:ext>
                  </a:extLst>
                </p:cNvPr>
                <p:cNvSpPr txBox="1"/>
                <p:nvPr/>
              </p:nvSpPr>
              <p:spPr>
                <a:xfrm>
                  <a:off x="1347538" y="2248628"/>
                  <a:ext cx="1530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D9FACA-EF2F-4922-A551-230FC2A0ED1B}"/>
                  </a:ext>
                </a:extLst>
              </p:cNvPr>
              <p:cNvCxnSpPr>
                <a:cxnSpLocks/>
                <a:stCxn id="27" idx="3"/>
                <a:endCxn id="29" idx="1"/>
              </p:cNvCxnSpPr>
              <p:nvPr/>
            </p:nvCxnSpPr>
            <p:spPr>
              <a:xfrm flipV="1">
                <a:off x="5851357" y="2440473"/>
                <a:ext cx="1335505" cy="39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72C3C1D-B790-4F3D-BE19-49F7064C7DF6}"/>
                  </a:ext>
                </a:extLst>
              </p:cNvPr>
              <p:cNvCxnSpPr>
                <a:cxnSpLocks/>
                <a:stCxn id="23" idx="0"/>
                <a:endCxn id="29" idx="0"/>
              </p:cNvCxnSpPr>
              <p:nvPr/>
            </p:nvCxnSpPr>
            <p:spPr>
              <a:xfrm rot="5400000" flipH="1" flipV="1">
                <a:off x="5175152" y="-1416884"/>
                <a:ext cx="109143" cy="6497056"/>
              </a:xfrm>
              <a:prstGeom prst="bentConnector3">
                <a:avLst>
                  <a:gd name="adj1" fmla="val 319958"/>
                </a:avLst>
              </a:prstGeom>
              <a:ln w="28575">
                <a:solidFill>
                  <a:srgbClr val="C93F3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4352ECF-4723-4F58-AF60-C40A697AF458}"/>
                  </a:ext>
                </a:extLst>
              </p:cNvPr>
              <p:cNvCxnSpPr>
                <a:cxnSpLocks/>
                <a:stCxn id="27" idx="2"/>
                <a:endCxn id="25" idx="0"/>
              </p:cNvCxnSpPr>
              <p:nvPr/>
            </p:nvCxnSpPr>
            <p:spPr>
              <a:xfrm>
                <a:off x="4912894" y="3024328"/>
                <a:ext cx="0" cy="141197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4CA120-905A-4B60-B99F-21942BE94721}"/>
                  </a:ext>
                </a:extLst>
              </p:cNvPr>
              <p:cNvGrpSpPr/>
              <p:nvPr/>
            </p:nvGrpSpPr>
            <p:grpSpPr>
              <a:xfrm>
                <a:off x="7363322" y="3355901"/>
                <a:ext cx="2348611" cy="1305885"/>
                <a:chOff x="7555824" y="3499337"/>
                <a:chExt cx="2348611" cy="130588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F677431-34DF-4CC4-AF7C-35156F4FE1ED}"/>
                    </a:ext>
                  </a:extLst>
                </p:cNvPr>
                <p:cNvGrpSpPr/>
                <p:nvPr/>
              </p:nvGrpSpPr>
              <p:grpSpPr>
                <a:xfrm>
                  <a:off x="7555824" y="3922535"/>
                  <a:ext cx="2348611" cy="882687"/>
                  <a:chOff x="7908759" y="3190238"/>
                  <a:chExt cx="2999126" cy="1008558"/>
                </a:xfrm>
              </p:grpSpPr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AECE50A7-0064-4824-A5CA-1C6B3270A9D7}"/>
                      </a:ext>
                    </a:extLst>
                  </p:cNvPr>
                  <p:cNvSpPr/>
                  <p:nvPr/>
                </p:nvSpPr>
                <p:spPr>
                  <a:xfrm>
                    <a:off x="7908759" y="3190238"/>
                    <a:ext cx="2999126" cy="100855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CE848B-4847-4D1C-A6FB-D178E4E85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470557" y="3411261"/>
                    <a:ext cx="1976889" cy="5539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Commons</a:t>
                    </a: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EEADF24-3021-4074-BDFE-B7E7425D5F05}"/>
                    </a:ext>
                  </a:extLst>
                </p:cNvPr>
                <p:cNvCxnSpPr/>
                <p:nvPr/>
              </p:nvCxnSpPr>
              <p:spPr>
                <a:xfrm>
                  <a:off x="8897815" y="3499338"/>
                  <a:ext cx="0" cy="4231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B1E657-2C8E-495D-AAD0-A66ED663427F}"/>
                    </a:ext>
                  </a:extLst>
                </p:cNvPr>
                <p:cNvCxnSpPr/>
                <p:nvPr/>
              </p:nvCxnSpPr>
              <p:spPr>
                <a:xfrm>
                  <a:off x="9050215" y="3499338"/>
                  <a:ext cx="0" cy="4231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9A65591-D4FC-4062-A96F-0F1E69FA9DBA}"/>
                    </a:ext>
                  </a:extLst>
                </p:cNvPr>
                <p:cNvCxnSpPr/>
                <p:nvPr/>
              </p:nvCxnSpPr>
              <p:spPr>
                <a:xfrm>
                  <a:off x="9202615" y="3499337"/>
                  <a:ext cx="0" cy="4231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274EE4E8-8CEB-48E2-9924-26EA71D9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495" y="2329362"/>
            <a:ext cx="914400" cy="9144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A2B75-ACAD-406A-B301-4ECC213A514A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>
            <a:off x="886905" y="2786562"/>
            <a:ext cx="11994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5EF105C-C60B-487E-B684-8C225EB85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2661" y="5866773"/>
            <a:ext cx="914400" cy="9144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A9FC5E-0359-4855-BDEC-981462ADD7F0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>
            <a:off x="5749861" y="4692003"/>
            <a:ext cx="0" cy="117477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8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91</Words>
  <Application>Microsoft Office PowerPoint</Application>
  <PresentationFormat>On-screen Show (4:3)</PresentationFormat>
  <Paragraphs>65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Kang Ming</cp:lastModifiedBy>
  <cp:revision>32</cp:revision>
  <dcterms:created xsi:type="dcterms:W3CDTF">2016-07-22T14:33:02Z</dcterms:created>
  <dcterms:modified xsi:type="dcterms:W3CDTF">2018-10-25T10:20:09Z</dcterms:modified>
</cp:coreProperties>
</file>