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3"/>
  </p:normalViewPr>
  <p:slideViewPr>
    <p:cSldViewPr snapToGrid="0" snapToObjects="1" showGuides="1">
      <p:cViewPr varScale="1">
        <p:scale>
          <a:sx n="91" d="100"/>
          <a:sy n="91" d="100"/>
        </p:scale>
        <p:origin x="74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3FD3A-F740-2C4F-B3DC-C88245D37E1D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2F539-32FD-8445-A094-4E1A75F6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5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6AD5-A957-C443-BB21-7EB6484B7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57E16-B742-7A46-8C27-23BAF52D2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2895F-772D-D847-9B11-4E16EBA49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5C30-30FE-5C4E-9B58-D2319A490656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F2F91-330D-7349-A52F-DC5E02DB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1BB19-923E-C149-862F-D4873AEA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DB16-422C-6D42-85F4-826CFE979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3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E951-04E7-F647-8EFF-715C6DCEC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F46F2-22C0-8748-B881-CA571FD48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606D5-A514-6445-B7C4-F050322B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5C30-30FE-5C4E-9B58-D2319A490656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F4ED-CFBA-E44A-BBC2-A1182CB05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4C156-AB75-C24C-8773-0FA68B36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DB16-422C-6D42-85F4-826CFE979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5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905A63-2F82-1349-A806-F9D51C6F3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62CEC-0C7A-D941-89B1-CA36E5704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86831-CCEE-BA43-9387-FAFD4D44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5C30-30FE-5C4E-9B58-D2319A490656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095D4-E7D4-534E-A65A-7A9A1FA1E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ADFD8-4365-854E-8628-797EF853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DB16-422C-6D42-85F4-826CFE979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6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442C9-6EC6-E141-A4C5-5FE370AE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5923F-97B4-FA41-92DB-4A8BB56FE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70346-C926-F347-98D7-8A1988DD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5C30-30FE-5C4E-9B58-D2319A490656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9CA6-8690-5847-8E58-D5445711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74A63-5219-0C4F-8582-F0B52263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DB16-422C-6D42-85F4-826CFE979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2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44B9-C644-2D4E-8588-10EA5D3D2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2186E-3ED5-7D4D-BD00-163B0CA69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51786-B673-B047-B3BD-4A6CD131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5C30-30FE-5C4E-9B58-D2319A490656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CF655-8782-744E-9816-B3B38B00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5144A-394C-2D4B-9FCA-2A428D0BD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DB16-422C-6D42-85F4-826CFE979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2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DCA3A-BD54-E244-9C5B-195F7FA4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B4F9F-22A0-DD4D-9030-8B3B3D5CD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93EA0-F52D-2347-BFBF-4E692617E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3765E-4E0A-A24A-AE4F-F5B615B91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5C30-30FE-5C4E-9B58-D2319A490656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A3614-3A3B-4E47-8B40-73F496EDE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DE018-AB94-DF43-B955-5B090050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DB16-422C-6D42-85F4-826CFE979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0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D11A5-6B3D-E240-8E3A-934FE1589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F231F-90B5-0F4E-90AB-159124B4E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8CBF2-E2BA-7E47-8339-985C9F3AE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BDB60B-D7F2-0B45-B46D-EEB604848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3B4FB-8637-F849-B022-1CFB86104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F1F3A9-9D7F-D145-8E1F-8F75AFF2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5C30-30FE-5C4E-9B58-D2319A490656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16796B-8F27-2244-A259-9BDA1A37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BB526E-DCBF-FD4A-BA15-4A78C938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DB16-422C-6D42-85F4-826CFE979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A534-2C0A-524B-AA5B-9DDB56CA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0A71FE-B5D5-3246-8777-3E406610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5C30-30FE-5C4E-9B58-D2319A490656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3BE39-983E-3649-88D0-2C881E8B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CD9C2-FACD-0643-94ED-3ADEE227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DB16-422C-6D42-85F4-826CFE979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9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3A4BDF-F522-5A41-BF93-3394CC8B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5C30-30FE-5C4E-9B58-D2319A490656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3C8A9-C70A-0E4C-84CD-B769D9FC1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C8E1A-3BFD-AB47-9F8D-3D1C1BAB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DB16-422C-6D42-85F4-826CFE979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4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5772-C600-EB47-A55D-05E987C17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FE3C8-5C23-E343-AF07-7EED22CD0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B8509-BAC3-8A49-95FF-41958C5FF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10C28-47AB-224E-A00F-D42954766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5C30-30FE-5C4E-9B58-D2319A490656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2DD4E-7267-F149-A31A-BE703FD2B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34000-A014-A743-B2C5-66528575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DB16-422C-6D42-85F4-826CFE979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6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96EA5-9335-824C-8653-993F25034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C48C0-AA28-F845-B645-97F821A44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FADC-D5CA-3B4B-AC53-BAEC0E4F8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62353-7FC7-8C4F-A041-51FD03DE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5C30-30FE-5C4E-9B58-D2319A490656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4363D-9CB7-9640-A8A6-126EC786C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807A6-DEF0-374E-9A76-2A2D92A9B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DB16-422C-6D42-85F4-826CFE979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6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E77A0C-81B4-5848-9D3E-D3E1081D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0E400-C44B-AC4A-9142-449273F46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48F80-CCC1-644D-8D01-3BDA7C810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75C30-30FE-5C4E-9B58-D2319A490656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027A6-C5F3-1A4F-BA57-BCD4AD2CB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E6FF1-1DE1-BA43-B408-4F8AA1F20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9DB16-422C-6D42-85F4-826CFE979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AAD0BCE-4661-644F-8FA5-A37DD005985E}"/>
              </a:ext>
            </a:extLst>
          </p:cNvPr>
          <p:cNvSpPr/>
          <p:nvPr/>
        </p:nvSpPr>
        <p:spPr>
          <a:xfrm>
            <a:off x="5808345" y="3167465"/>
            <a:ext cx="581331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884CF0-BD80-8149-8DCD-A88E34203C7A}"/>
              </a:ext>
            </a:extLst>
          </p:cNvPr>
          <p:cNvSpPr/>
          <p:nvPr/>
        </p:nvSpPr>
        <p:spPr>
          <a:xfrm>
            <a:off x="5530142" y="2107719"/>
            <a:ext cx="1071262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/>
              <a:t>Stoppable</a:t>
            </a:r>
            <a:endParaRPr lang="en-SG" sz="1050" dirty="0"/>
          </a:p>
        </p:txBody>
      </p:sp>
      <p:sp>
        <p:nvSpPr>
          <p:cNvPr id="5" name="Isosceles Triangle 102">
            <a:extLst>
              <a:ext uri="{FF2B5EF4-FFF2-40B4-BE49-F238E27FC236}">
                <a16:creationId xmlns:a16="http://schemas.microsoft.com/office/drawing/2014/main" id="{74C26BB4-E802-FA4E-A449-C5FD2D058523}"/>
              </a:ext>
            </a:extLst>
          </p:cNvPr>
          <p:cNvSpPr/>
          <p:nvPr/>
        </p:nvSpPr>
        <p:spPr>
          <a:xfrm rot="10800000" flipV="1">
            <a:off x="5960750" y="2453036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B33BCCA3-3F0C-7A42-98D4-AD21DC8215C1}"/>
              </a:ext>
            </a:extLst>
          </p:cNvPr>
          <p:cNvCxnSpPr>
            <a:cxnSpLocks/>
            <a:stCxn id="5" idx="3"/>
          </p:cNvCxnSpPr>
          <p:nvPr/>
        </p:nvCxnSpPr>
        <p:spPr>
          <a:xfrm rot="16200000" flipH="1">
            <a:off x="5828052" y="2896508"/>
            <a:ext cx="538906" cy="300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3E0F2C02-D98A-AE42-AFD4-986DC8F5F17D}"/>
              </a:ext>
            </a:extLst>
          </p:cNvPr>
          <p:cNvCxnSpPr>
            <a:cxnSpLocks/>
            <a:endCxn id="8" idx="3"/>
          </p:cNvCxnSpPr>
          <p:nvPr/>
        </p:nvCxnSpPr>
        <p:spPr>
          <a:xfrm rot="10800000" flipV="1">
            <a:off x="4992945" y="3328969"/>
            <a:ext cx="815403" cy="663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C05F6DD-B397-B246-BD06-05CB677A6802}"/>
              </a:ext>
            </a:extLst>
          </p:cNvPr>
          <p:cNvSpPr/>
          <p:nvPr/>
        </p:nvSpPr>
        <p:spPr>
          <a:xfrm>
            <a:off x="4180145" y="3162221"/>
            <a:ext cx="812799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Application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Isosceles Triangle 102">
            <a:extLst>
              <a:ext uri="{FF2B5EF4-FFF2-40B4-BE49-F238E27FC236}">
                <a16:creationId xmlns:a16="http://schemas.microsoft.com/office/drawing/2014/main" id="{49CA7A2C-9994-524F-95FD-D4EBFF0CF010}"/>
              </a:ext>
            </a:extLst>
          </p:cNvPr>
          <p:cNvSpPr/>
          <p:nvPr/>
        </p:nvSpPr>
        <p:spPr>
          <a:xfrm rot="5400000" flipV="1">
            <a:off x="4972508" y="3259716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E508C9-7611-784A-B652-449CF1A7A10C}"/>
              </a:ext>
            </a:extLst>
          </p:cNvPr>
          <p:cNvSpPr/>
          <p:nvPr/>
        </p:nvSpPr>
        <p:spPr>
          <a:xfrm>
            <a:off x="5895512" y="4053831"/>
            <a:ext cx="400979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Gui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110716AD-A0F9-6740-B863-979E9148C17F}"/>
              </a:ext>
            </a:extLst>
          </p:cNvPr>
          <p:cNvCxnSpPr>
            <a:cxnSpLocks/>
            <a:endCxn id="10" idx="0"/>
          </p:cNvCxnSpPr>
          <p:nvPr/>
        </p:nvCxnSpPr>
        <p:spPr>
          <a:xfrm rot="16200000" flipH="1">
            <a:off x="5829514" y="3787343"/>
            <a:ext cx="532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EA204-B19E-5646-875B-8359931D4DE1}"/>
              </a:ext>
            </a:extLst>
          </p:cNvPr>
          <p:cNvSpPr/>
          <p:nvPr/>
        </p:nvSpPr>
        <p:spPr>
          <a:xfrm>
            <a:off x="5222907" y="5029200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FD18902-38ED-7A46-A043-E8F49D9EBC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9514" y="4720567"/>
            <a:ext cx="532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3E8774E-7DC8-A542-98C6-D37BAB5803C8}"/>
              </a:ext>
            </a:extLst>
          </p:cNvPr>
          <p:cNvSpPr/>
          <p:nvPr/>
        </p:nvSpPr>
        <p:spPr>
          <a:xfrm>
            <a:off x="7382170" y="3957979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F503A547-25F2-B643-8857-BCDE2C208FF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314102" y="4166585"/>
            <a:ext cx="1068068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B2DE67B-4C15-304D-B14C-DD6CE2E69F64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6969094" y="4400591"/>
            <a:ext cx="808173" cy="789290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707469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 Kian Hong</dc:creator>
  <cp:lastModifiedBy>Lim Kian Hong</cp:lastModifiedBy>
  <cp:revision>1</cp:revision>
  <dcterms:created xsi:type="dcterms:W3CDTF">2018-10-26T12:08:24Z</dcterms:created>
  <dcterms:modified xsi:type="dcterms:W3CDTF">2018-10-26T12:09:26Z</dcterms:modified>
</cp:coreProperties>
</file>