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Libre Baskerville" panose="02000000000000000000" pitchFamily="2" charset="0"/>
      <p:regular r:id="rId16"/>
      <p:bold r:id="rId17"/>
      <p:italic r:id="rId18"/>
    </p:embeddedFont>
    <p:embeddedFont>
      <p:font typeface="Libre Franklin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E51983-FAEE-4FCC-9008-4EE4D559F0F8}">
  <a:tblStyle styleId="{E8E51983-FAEE-4FCC-9008-4EE4D559F0F8}" styleName="Table_0"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/>
        <a:fill>
          <a:solidFill>
            <a:srgbClr val="0F6FC6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/>
        <a:fill>
          <a:solidFill>
            <a:srgbClr val="0F6FC6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0F6FC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F6FC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3.fntdata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font" Target="fonts/font6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2.fntdata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1.fntdata" /><Relationship Id="rId20" Type="http://schemas.openxmlformats.org/officeDocument/2006/relationships/font" Target="fonts/font5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font" Target="fonts/font4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7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1"/>
          <p:cNvSpPr/>
          <p:nvPr/>
        </p:nvSpPr>
        <p:spPr>
          <a:xfrm rot="10800000" flipH="1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" name="Google Shape;90;p11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 rot="10800000" flipH="1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" name="Google Shape;46;p5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3571650" y="5715000"/>
            <a:ext cx="214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DCC0F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PKS, BCREC</a:t>
            </a:r>
            <a:endParaRPr sz="20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SORTED LINK LIST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Presented by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Prabal Kumar Sahu</a:t>
            </a:r>
            <a:endParaRPr sz="2405"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Asst. Prof., IT Dept., BCREC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endParaRPr sz="2405"/>
          </a:p>
        </p:txBody>
      </p:sp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n-US"/>
              <a:t>DATA STRUCTURE AND 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LINKED LIST</a:t>
            </a:r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1440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185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⚫"/>
            </a:pPr>
            <a:r>
              <a:rPr lang="en-US" sz="1000"/>
              <a:t>TO DELETE NODE FROM LINKED LIST</a:t>
            </a:r>
            <a:endParaRPr sz="10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445"/>
              <a:buNone/>
            </a:pPr>
            <a:r>
              <a:rPr lang="en-US" sz="1000"/>
              <a:t>	fnDelete()</a:t>
            </a:r>
            <a:endParaRPr sz="10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445"/>
              <a:buNone/>
            </a:pPr>
            <a:r>
              <a:rPr lang="en-US" sz="1000">
                <a:solidFill>
                  <a:srgbClr val="FF0000"/>
                </a:solidFill>
              </a:rPr>
              <a:t>	</a:t>
            </a:r>
            <a:r>
              <a:rPr lang="en-US" sz="1000"/>
              <a:t>{</a:t>
            </a:r>
            <a:endParaRPr sz="1000">
              <a:solidFill>
                <a:srgbClr val="FF0000"/>
              </a:solidFill>
            </a:endParaRPr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228"/>
              <a:buNone/>
            </a:pPr>
            <a:r>
              <a:rPr lang="en-US" sz="1000"/>
              <a:t>		struct SLL *Prev, *Ptr, *Temp;</a:t>
            </a:r>
            <a:endParaRPr sz="10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228"/>
              <a:buNone/>
            </a:pPr>
            <a:r>
              <a:rPr lang="en-US" sz="1000"/>
              <a:t>		int iDel;</a:t>
            </a:r>
            <a:endParaRPr sz="10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228"/>
              <a:buNone/>
            </a:pPr>
            <a:r>
              <a:rPr lang="en-US" sz="1000"/>
              <a:t>		if(Start==NULL){</a:t>
            </a:r>
            <a:endParaRPr sz="10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228"/>
              <a:buNone/>
            </a:pPr>
            <a:r>
              <a:rPr lang="en-US" sz="1000"/>
              <a:t>			printf(“\nLink List is empty”);</a:t>
            </a:r>
            <a:endParaRPr sz="10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228"/>
              <a:buNone/>
            </a:pPr>
            <a:r>
              <a:rPr lang="en-US" sz="1000"/>
              <a:t>			return; }</a:t>
            </a:r>
            <a:endParaRPr sz="10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228"/>
              <a:buNone/>
            </a:pPr>
            <a:r>
              <a:rPr lang="en-US" sz="1000"/>
              <a:t>		printf(“\nEnter the data to be deleted”);</a:t>
            </a:r>
            <a:endParaRPr sz="10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228"/>
              <a:buNone/>
            </a:pPr>
            <a:r>
              <a:rPr lang="en-US" sz="1000"/>
              <a:t>		scanf(“%d”,&amp;iDel);</a:t>
            </a:r>
            <a:endParaRPr sz="10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228"/>
              <a:buNone/>
            </a:pPr>
            <a:r>
              <a:rPr lang="en-US" sz="1000"/>
              <a:t>		</a:t>
            </a:r>
            <a:r>
              <a:rPr lang="en-US" sz="1000" b="1">
                <a:solidFill>
                  <a:srgbClr val="FF0000"/>
                </a:solidFill>
              </a:rPr>
              <a:t>// Delete First Node</a:t>
            </a:r>
            <a:endParaRPr sz="10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228"/>
              <a:buNone/>
            </a:pPr>
            <a:r>
              <a:rPr lang="en-US" sz="1000" b="1">
                <a:solidFill>
                  <a:srgbClr val="FF0000"/>
                </a:solidFill>
              </a:rPr>
              <a:t>		</a:t>
            </a:r>
            <a:r>
              <a:rPr lang="en-US" sz="1000"/>
              <a:t>if(Start-&gt;iData==iDel)</a:t>
            </a:r>
            <a:endParaRPr sz="10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228"/>
              <a:buNone/>
            </a:pPr>
            <a:r>
              <a:rPr lang="en-US" sz="1000" b="1"/>
              <a:t>		{</a:t>
            </a:r>
            <a:endParaRPr sz="10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228"/>
              <a:buNone/>
            </a:pPr>
            <a:r>
              <a:rPr lang="en-US" sz="1000" b="1"/>
              <a:t>			Temp=Start;</a:t>
            </a:r>
            <a:endParaRPr sz="10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228"/>
              <a:buNone/>
            </a:pPr>
            <a:r>
              <a:rPr lang="en-US" sz="1000" b="1"/>
              <a:t>			Start=Start-&gt;Next;</a:t>
            </a:r>
            <a:endParaRPr sz="10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228"/>
              <a:buNone/>
            </a:pPr>
            <a:r>
              <a:rPr lang="en-US" sz="1000" b="1"/>
              <a:t>			free(Temp);</a:t>
            </a:r>
            <a:endParaRPr sz="10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228"/>
              <a:buNone/>
            </a:pPr>
            <a:r>
              <a:rPr lang="en-US" sz="1000" b="1"/>
              <a:t>			return;</a:t>
            </a:r>
            <a:endParaRPr sz="10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228"/>
              <a:buNone/>
            </a:pPr>
            <a:r>
              <a:rPr lang="en-US" sz="1000" b="1"/>
              <a:t>		}</a:t>
            </a:r>
            <a:endParaRPr sz="10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734"/>
              <a:buNone/>
            </a:pPr>
            <a:r>
              <a:rPr lang="en-US" sz="1000"/>
              <a:t>		</a:t>
            </a:r>
            <a:endParaRPr sz="10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445"/>
              <a:buNone/>
            </a:pPr>
            <a:r>
              <a:rPr lang="en-US" sz="1000"/>
              <a:t>	</a:t>
            </a:r>
            <a:endParaRPr sz="1000"/>
          </a:p>
        </p:txBody>
      </p:sp>
      <p:grpSp>
        <p:nvGrpSpPr>
          <p:cNvPr id="297" name="Google Shape;297;p23"/>
          <p:cNvGrpSpPr/>
          <p:nvPr/>
        </p:nvGrpSpPr>
        <p:grpSpPr>
          <a:xfrm>
            <a:off x="6934200" y="5409406"/>
            <a:ext cx="1905000" cy="685800"/>
            <a:chOff x="6099517" y="4495800"/>
            <a:chExt cx="1905000" cy="685800"/>
          </a:xfrm>
        </p:grpSpPr>
        <p:sp>
          <p:nvSpPr>
            <p:cNvPr id="298" name="Google Shape;298;p23"/>
            <p:cNvSpPr/>
            <p:nvPr/>
          </p:nvSpPr>
          <p:spPr>
            <a:xfrm>
              <a:off x="6099517" y="4495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75           NULL</a:t>
              </a:r>
              <a:endParaRPr/>
            </a:p>
          </p:txBody>
        </p:sp>
        <p:cxnSp>
          <p:nvCxnSpPr>
            <p:cNvPr id="299" name="Google Shape;299;p23"/>
            <p:cNvCxnSpPr>
              <a:stCxn id="298" idx="0"/>
              <a:endCxn id="298" idx="2"/>
            </p:cNvCxnSpPr>
            <p:nvPr/>
          </p:nvCxnSpPr>
          <p:spPr>
            <a:xfrm>
              <a:off x="7052017" y="4495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00" name="Google Shape;300;p23"/>
          <p:cNvSpPr txBox="1"/>
          <p:nvPr/>
        </p:nvSpPr>
        <p:spPr>
          <a:xfrm>
            <a:off x="4495800" y="60198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2000</a:t>
            </a:r>
            <a:endParaRPr sz="1300"/>
          </a:p>
        </p:txBody>
      </p:sp>
      <p:grpSp>
        <p:nvGrpSpPr>
          <p:cNvPr id="301" name="Google Shape;301;p23"/>
          <p:cNvGrpSpPr/>
          <p:nvPr/>
        </p:nvGrpSpPr>
        <p:grpSpPr>
          <a:xfrm>
            <a:off x="-22689" y="4887674"/>
            <a:ext cx="632289" cy="521732"/>
            <a:chOff x="-22689" y="4887674"/>
            <a:chExt cx="632289" cy="521732"/>
          </a:xfrm>
        </p:grpSpPr>
        <p:sp>
          <p:nvSpPr>
            <p:cNvPr id="302" name="Google Shape;302;p23"/>
            <p:cNvSpPr txBox="1"/>
            <p:nvPr/>
          </p:nvSpPr>
          <p:spPr>
            <a:xfrm>
              <a:off x="-22689" y="4887674"/>
              <a:ext cx="6322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Start</a:t>
              </a:r>
              <a:endParaRPr sz="1300"/>
            </a:p>
          </p:txBody>
        </p:sp>
        <p:cxnSp>
          <p:nvCxnSpPr>
            <p:cNvPr id="303" name="Google Shape;303;p23"/>
            <p:cNvCxnSpPr/>
            <p:nvPr/>
          </p:nvCxnSpPr>
          <p:spPr>
            <a:xfrm>
              <a:off x="304800" y="5104606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004E6C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304" name="Google Shape;304;p23"/>
          <p:cNvSpPr txBox="1"/>
          <p:nvPr/>
        </p:nvSpPr>
        <p:spPr>
          <a:xfrm>
            <a:off x="2209800" y="60314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1000</a:t>
            </a:r>
            <a:endParaRPr sz="1300"/>
          </a:p>
        </p:txBody>
      </p:sp>
      <p:grpSp>
        <p:nvGrpSpPr>
          <p:cNvPr id="305" name="Google Shape;305;p23"/>
          <p:cNvGrpSpPr/>
          <p:nvPr/>
        </p:nvGrpSpPr>
        <p:grpSpPr>
          <a:xfrm>
            <a:off x="2286000" y="5408612"/>
            <a:ext cx="1905000" cy="685800"/>
            <a:chOff x="6099517" y="4495800"/>
            <a:chExt cx="1905000" cy="685800"/>
          </a:xfrm>
        </p:grpSpPr>
        <p:sp>
          <p:nvSpPr>
            <p:cNvPr id="306" name="Google Shape;306;p23"/>
            <p:cNvSpPr/>
            <p:nvPr/>
          </p:nvSpPr>
          <p:spPr>
            <a:xfrm>
              <a:off x="6099517" y="4495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55           2000</a:t>
              </a:r>
              <a:endParaRPr/>
            </a:p>
          </p:txBody>
        </p:sp>
        <p:cxnSp>
          <p:nvCxnSpPr>
            <p:cNvPr id="307" name="Google Shape;307;p23"/>
            <p:cNvCxnSpPr>
              <a:stCxn id="306" idx="0"/>
              <a:endCxn id="306" idx="2"/>
            </p:cNvCxnSpPr>
            <p:nvPr/>
          </p:nvCxnSpPr>
          <p:spPr>
            <a:xfrm>
              <a:off x="7052017" y="4495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08" name="Google Shape;308;p23"/>
          <p:cNvSpPr txBox="1"/>
          <p:nvPr/>
        </p:nvSpPr>
        <p:spPr>
          <a:xfrm>
            <a:off x="6934200" y="60314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2010</a:t>
            </a:r>
            <a:endParaRPr sz="1300"/>
          </a:p>
        </p:txBody>
      </p:sp>
      <p:grpSp>
        <p:nvGrpSpPr>
          <p:cNvPr id="309" name="Google Shape;309;p23"/>
          <p:cNvGrpSpPr/>
          <p:nvPr/>
        </p:nvGrpSpPr>
        <p:grpSpPr>
          <a:xfrm>
            <a:off x="4572000" y="5409406"/>
            <a:ext cx="1905000" cy="685800"/>
            <a:chOff x="6400800" y="5257800"/>
            <a:chExt cx="1905000" cy="685800"/>
          </a:xfrm>
        </p:grpSpPr>
        <p:sp>
          <p:nvSpPr>
            <p:cNvPr id="310" name="Google Shape;310;p23"/>
            <p:cNvSpPr/>
            <p:nvPr/>
          </p:nvSpPr>
          <p:spPr>
            <a:xfrm>
              <a:off x="6400800" y="5257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60           2010</a:t>
              </a:r>
              <a:endParaRPr/>
            </a:p>
          </p:txBody>
        </p:sp>
        <p:cxnSp>
          <p:nvCxnSpPr>
            <p:cNvPr id="311" name="Google Shape;311;p23"/>
            <p:cNvCxnSpPr>
              <a:stCxn id="310" idx="0"/>
              <a:endCxn id="310" idx="2"/>
            </p:cNvCxnSpPr>
            <p:nvPr/>
          </p:nvCxnSpPr>
          <p:spPr>
            <a:xfrm>
              <a:off x="7353300" y="5257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12" name="Google Shape;312;p23"/>
          <p:cNvCxnSpPr>
            <a:stCxn id="306" idx="3"/>
            <a:endCxn id="310" idx="1"/>
          </p:cNvCxnSpPr>
          <p:nvPr/>
        </p:nvCxnSpPr>
        <p:spPr>
          <a:xfrm>
            <a:off x="4191000" y="5751512"/>
            <a:ext cx="381000" cy="90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3" name="Google Shape;313;p23"/>
          <p:cNvCxnSpPr>
            <a:stCxn id="310" idx="3"/>
            <a:endCxn id="298" idx="1"/>
          </p:cNvCxnSpPr>
          <p:nvPr/>
        </p:nvCxnSpPr>
        <p:spPr>
          <a:xfrm>
            <a:off x="6477000" y="5752306"/>
            <a:ext cx="457200" cy="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4" name="Google Shape;314;p23"/>
          <p:cNvSpPr txBox="1"/>
          <p:nvPr/>
        </p:nvSpPr>
        <p:spPr>
          <a:xfrm>
            <a:off x="0" y="60198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4000</a:t>
            </a:r>
            <a:endParaRPr sz="1300"/>
          </a:p>
        </p:txBody>
      </p:sp>
      <p:grpSp>
        <p:nvGrpSpPr>
          <p:cNvPr id="315" name="Google Shape;315;p23"/>
          <p:cNvGrpSpPr/>
          <p:nvPr/>
        </p:nvGrpSpPr>
        <p:grpSpPr>
          <a:xfrm>
            <a:off x="76200" y="5409406"/>
            <a:ext cx="1905000" cy="685800"/>
            <a:chOff x="6324600" y="3505200"/>
            <a:chExt cx="1905000" cy="685800"/>
          </a:xfrm>
        </p:grpSpPr>
        <p:sp>
          <p:nvSpPr>
            <p:cNvPr id="316" name="Google Shape;316;p23"/>
            <p:cNvSpPr/>
            <p:nvPr/>
          </p:nvSpPr>
          <p:spPr>
            <a:xfrm>
              <a:off x="6324600" y="35052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50           1000</a:t>
              </a:r>
              <a:endParaRPr/>
            </a:p>
          </p:txBody>
        </p:sp>
        <p:cxnSp>
          <p:nvCxnSpPr>
            <p:cNvPr id="317" name="Google Shape;317;p23"/>
            <p:cNvCxnSpPr/>
            <p:nvPr/>
          </p:nvCxnSpPr>
          <p:spPr>
            <a:xfrm rot="-5400000" flipH="1">
              <a:off x="6820694" y="3847306"/>
              <a:ext cx="685800" cy="1588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18" name="Google Shape;318;p23"/>
          <p:cNvCxnSpPr>
            <a:stCxn id="316" idx="3"/>
            <a:endCxn id="306" idx="1"/>
          </p:cNvCxnSpPr>
          <p:nvPr/>
        </p:nvCxnSpPr>
        <p:spPr>
          <a:xfrm rot="10800000" flipH="1">
            <a:off x="1981200" y="5751406"/>
            <a:ext cx="304800" cy="90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319" name="Google Shape;319;p23"/>
          <p:cNvGrpSpPr/>
          <p:nvPr/>
        </p:nvGrpSpPr>
        <p:grpSpPr>
          <a:xfrm>
            <a:off x="605071" y="4887674"/>
            <a:ext cx="697948" cy="522526"/>
            <a:chOff x="605071" y="4887674"/>
            <a:chExt cx="697948" cy="522526"/>
          </a:xfrm>
        </p:grpSpPr>
        <p:sp>
          <p:nvSpPr>
            <p:cNvPr id="320" name="Google Shape;320;p23"/>
            <p:cNvSpPr txBox="1"/>
            <p:nvPr/>
          </p:nvSpPr>
          <p:spPr>
            <a:xfrm>
              <a:off x="605071" y="4887674"/>
              <a:ext cx="6979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Temp</a:t>
              </a:r>
              <a:endParaRPr sz="1300"/>
            </a:p>
          </p:txBody>
        </p:sp>
        <p:cxnSp>
          <p:nvCxnSpPr>
            <p:cNvPr id="321" name="Google Shape;321;p23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322" name="Google Shape;322;p23"/>
          <p:cNvGrpSpPr/>
          <p:nvPr/>
        </p:nvGrpSpPr>
        <p:grpSpPr>
          <a:xfrm>
            <a:off x="6629400" y="2895600"/>
            <a:ext cx="1371600" cy="990600"/>
            <a:chOff x="6629400" y="2895600"/>
            <a:chExt cx="1371600" cy="990600"/>
          </a:xfrm>
        </p:grpSpPr>
        <p:sp>
          <p:nvSpPr>
            <p:cNvPr id="323" name="Google Shape;323;p23"/>
            <p:cNvSpPr/>
            <p:nvPr/>
          </p:nvSpPr>
          <p:spPr>
            <a:xfrm>
              <a:off x="6629400" y="2895600"/>
              <a:ext cx="1371600" cy="60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50</a:t>
              </a:r>
              <a:endParaRPr/>
            </a:p>
          </p:txBody>
        </p:sp>
        <p:sp>
          <p:nvSpPr>
            <p:cNvPr id="324" name="Google Shape;324;p23"/>
            <p:cNvSpPr txBox="1"/>
            <p:nvPr/>
          </p:nvSpPr>
          <p:spPr>
            <a:xfrm>
              <a:off x="7086600" y="3516868"/>
              <a:ext cx="5485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iDel</a:t>
              </a:r>
              <a:endParaRPr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325" name="Google Shape;325;p23"/>
          <p:cNvGrpSpPr/>
          <p:nvPr/>
        </p:nvGrpSpPr>
        <p:grpSpPr>
          <a:xfrm>
            <a:off x="2110911" y="4888468"/>
            <a:ext cx="632289" cy="521732"/>
            <a:chOff x="2110911" y="4888468"/>
            <a:chExt cx="632289" cy="521732"/>
          </a:xfrm>
        </p:grpSpPr>
        <p:sp>
          <p:nvSpPr>
            <p:cNvPr id="326" name="Google Shape;326;p23"/>
            <p:cNvSpPr txBox="1"/>
            <p:nvPr/>
          </p:nvSpPr>
          <p:spPr>
            <a:xfrm>
              <a:off x="2110911" y="4888468"/>
              <a:ext cx="6322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Start</a:t>
              </a:r>
              <a:endParaRPr sz="1300"/>
            </a:p>
          </p:txBody>
        </p:sp>
        <p:cxnSp>
          <p:nvCxnSpPr>
            <p:cNvPr id="327" name="Google Shape;327;p23"/>
            <p:cNvCxnSpPr/>
            <p:nvPr/>
          </p:nvCxnSpPr>
          <p:spPr>
            <a:xfrm>
              <a:off x="24384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004E6C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LINKED LIST</a:t>
            </a:r>
            <a:endParaRPr/>
          </a:p>
        </p:txBody>
      </p:sp>
      <p:sp>
        <p:nvSpPr>
          <p:cNvPr id="333" name="Google Shape;333;p24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1440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334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/>
              <a:t>TO DELETE NODE FROM LINKED LIST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fnDelete() Cont…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</a:t>
            </a:r>
            <a:r>
              <a:rPr lang="en-US" sz="1400">
                <a:solidFill>
                  <a:srgbClr val="FF0000"/>
                </a:solidFill>
              </a:rPr>
              <a:t>//Delete from Middle or Last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>
                <a:solidFill>
                  <a:srgbClr val="FF0000"/>
                </a:solidFill>
              </a:rPr>
              <a:t>	</a:t>
            </a:r>
            <a:r>
              <a:rPr lang="en-US" sz="1400"/>
              <a:t> for(Prev=Start, Ptr=Start-&gt;Next; Ptr; Prev=Ptr,Ptr=Ptr-&gt;Next)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>
                <a:solidFill>
                  <a:srgbClr val="FF0000"/>
                </a:solidFill>
              </a:rPr>
              <a:t>	</a:t>
            </a:r>
            <a:r>
              <a:rPr lang="en-US" sz="1400"/>
              <a:t>{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if(Ptr-&gt;iData==iDel)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{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	</a:t>
            </a:r>
            <a:r>
              <a:rPr lang="en-US" sz="1400" b="1">
                <a:solidFill>
                  <a:srgbClr val="002060"/>
                </a:solidFill>
              </a:rPr>
              <a:t>Prev-&gt;Next=Ptr-&gt;Next;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 b="1">
                <a:solidFill>
                  <a:srgbClr val="002060"/>
                </a:solidFill>
              </a:rPr>
              <a:t>			</a:t>
            </a:r>
            <a:r>
              <a:rPr lang="en-US" sz="1400" b="1">
                <a:solidFill>
                  <a:srgbClr val="FF0000"/>
                </a:solidFill>
              </a:rPr>
              <a:t>free(Ptr);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 b="1">
                <a:solidFill>
                  <a:srgbClr val="FF0000"/>
                </a:solidFill>
              </a:rPr>
              <a:t>			</a:t>
            </a:r>
            <a:r>
              <a:rPr lang="en-US" sz="1400" b="1"/>
              <a:t>break;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}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}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</a:t>
            </a:r>
            <a:endParaRPr sz="1400"/>
          </a:p>
        </p:txBody>
      </p:sp>
      <p:grpSp>
        <p:nvGrpSpPr>
          <p:cNvPr id="334" name="Google Shape;334;p24"/>
          <p:cNvGrpSpPr/>
          <p:nvPr/>
        </p:nvGrpSpPr>
        <p:grpSpPr>
          <a:xfrm>
            <a:off x="6934200" y="5409406"/>
            <a:ext cx="1905000" cy="685800"/>
            <a:chOff x="6099517" y="4495800"/>
            <a:chExt cx="1905000" cy="685800"/>
          </a:xfrm>
        </p:grpSpPr>
        <p:sp>
          <p:nvSpPr>
            <p:cNvPr id="335" name="Google Shape;335;p24"/>
            <p:cNvSpPr/>
            <p:nvPr/>
          </p:nvSpPr>
          <p:spPr>
            <a:xfrm>
              <a:off x="6099517" y="4495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75           NULL</a:t>
              </a:r>
              <a:endParaRPr/>
            </a:p>
          </p:txBody>
        </p:sp>
        <p:cxnSp>
          <p:nvCxnSpPr>
            <p:cNvPr id="336" name="Google Shape;336;p24"/>
            <p:cNvCxnSpPr>
              <a:stCxn id="335" idx="0"/>
              <a:endCxn id="335" idx="2"/>
            </p:cNvCxnSpPr>
            <p:nvPr/>
          </p:nvCxnSpPr>
          <p:spPr>
            <a:xfrm>
              <a:off x="7052017" y="4495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37" name="Google Shape;337;p24"/>
          <p:cNvSpPr txBox="1"/>
          <p:nvPr/>
        </p:nvSpPr>
        <p:spPr>
          <a:xfrm>
            <a:off x="-22689" y="4887674"/>
            <a:ext cx="6322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</a:t>
            </a:r>
            <a:endParaRPr sz="1300"/>
          </a:p>
        </p:txBody>
      </p:sp>
      <p:sp>
        <p:nvSpPr>
          <p:cNvPr id="338" name="Google Shape;338;p24"/>
          <p:cNvSpPr txBox="1"/>
          <p:nvPr/>
        </p:nvSpPr>
        <p:spPr>
          <a:xfrm>
            <a:off x="0" y="60198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4000</a:t>
            </a:r>
            <a:endParaRPr sz="1300"/>
          </a:p>
        </p:txBody>
      </p:sp>
      <p:sp>
        <p:nvSpPr>
          <p:cNvPr id="339" name="Google Shape;339;p24"/>
          <p:cNvSpPr txBox="1"/>
          <p:nvPr/>
        </p:nvSpPr>
        <p:spPr>
          <a:xfrm>
            <a:off x="4495800" y="60198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2000</a:t>
            </a:r>
            <a:endParaRPr sz="1300"/>
          </a:p>
        </p:txBody>
      </p:sp>
      <p:cxnSp>
        <p:nvCxnSpPr>
          <p:cNvPr id="340" name="Google Shape;340;p24"/>
          <p:cNvCxnSpPr/>
          <p:nvPr/>
        </p:nvCxnSpPr>
        <p:spPr>
          <a:xfrm>
            <a:off x="304800" y="5104606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4E6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41" name="Google Shape;341;p24"/>
          <p:cNvSpPr txBox="1"/>
          <p:nvPr/>
        </p:nvSpPr>
        <p:spPr>
          <a:xfrm>
            <a:off x="2209800" y="60314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1000</a:t>
            </a:r>
            <a:endParaRPr sz="1300"/>
          </a:p>
        </p:txBody>
      </p:sp>
      <p:grpSp>
        <p:nvGrpSpPr>
          <p:cNvPr id="342" name="Google Shape;342;p24"/>
          <p:cNvGrpSpPr/>
          <p:nvPr/>
        </p:nvGrpSpPr>
        <p:grpSpPr>
          <a:xfrm>
            <a:off x="76200" y="5409406"/>
            <a:ext cx="1905000" cy="685800"/>
            <a:chOff x="6324600" y="3505200"/>
            <a:chExt cx="1905000" cy="685800"/>
          </a:xfrm>
        </p:grpSpPr>
        <p:sp>
          <p:nvSpPr>
            <p:cNvPr id="343" name="Google Shape;343;p24"/>
            <p:cNvSpPr/>
            <p:nvPr/>
          </p:nvSpPr>
          <p:spPr>
            <a:xfrm>
              <a:off x="6324600" y="35052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50           1000</a:t>
              </a:r>
              <a:endParaRPr/>
            </a:p>
          </p:txBody>
        </p:sp>
        <p:cxnSp>
          <p:nvCxnSpPr>
            <p:cNvPr id="344" name="Google Shape;344;p24"/>
            <p:cNvCxnSpPr/>
            <p:nvPr/>
          </p:nvCxnSpPr>
          <p:spPr>
            <a:xfrm rot="-5400000" flipH="1">
              <a:off x="6820694" y="3847306"/>
              <a:ext cx="685800" cy="1588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5" name="Google Shape;345;p24"/>
          <p:cNvGrpSpPr/>
          <p:nvPr/>
        </p:nvGrpSpPr>
        <p:grpSpPr>
          <a:xfrm>
            <a:off x="2286000" y="5408612"/>
            <a:ext cx="1905000" cy="685800"/>
            <a:chOff x="6099517" y="4495800"/>
            <a:chExt cx="1905000" cy="685800"/>
          </a:xfrm>
        </p:grpSpPr>
        <p:sp>
          <p:nvSpPr>
            <p:cNvPr id="346" name="Google Shape;346;p24"/>
            <p:cNvSpPr/>
            <p:nvPr/>
          </p:nvSpPr>
          <p:spPr>
            <a:xfrm>
              <a:off x="6099517" y="4495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55           2000</a:t>
              </a:r>
              <a:endParaRPr/>
            </a:p>
          </p:txBody>
        </p:sp>
        <p:cxnSp>
          <p:nvCxnSpPr>
            <p:cNvPr id="347" name="Google Shape;347;p24"/>
            <p:cNvCxnSpPr>
              <a:stCxn id="346" idx="0"/>
              <a:endCxn id="346" idx="2"/>
            </p:cNvCxnSpPr>
            <p:nvPr/>
          </p:nvCxnSpPr>
          <p:spPr>
            <a:xfrm>
              <a:off x="7052017" y="4495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8" name="Google Shape;348;p24"/>
          <p:cNvSpPr txBox="1"/>
          <p:nvPr/>
        </p:nvSpPr>
        <p:spPr>
          <a:xfrm>
            <a:off x="6934200" y="60314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2010</a:t>
            </a:r>
            <a:endParaRPr sz="1300"/>
          </a:p>
        </p:txBody>
      </p:sp>
      <p:cxnSp>
        <p:nvCxnSpPr>
          <p:cNvPr id="349" name="Google Shape;349;p24"/>
          <p:cNvCxnSpPr>
            <a:stCxn id="343" idx="3"/>
            <a:endCxn id="346" idx="1"/>
          </p:cNvCxnSpPr>
          <p:nvPr/>
        </p:nvCxnSpPr>
        <p:spPr>
          <a:xfrm rot="10800000" flipH="1">
            <a:off x="1981200" y="5751406"/>
            <a:ext cx="304800" cy="90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350" name="Google Shape;350;p24"/>
          <p:cNvGrpSpPr/>
          <p:nvPr/>
        </p:nvGrpSpPr>
        <p:grpSpPr>
          <a:xfrm>
            <a:off x="4572000" y="5409406"/>
            <a:ext cx="1905000" cy="685800"/>
            <a:chOff x="6400800" y="5257800"/>
            <a:chExt cx="1905000" cy="685800"/>
          </a:xfrm>
        </p:grpSpPr>
        <p:sp>
          <p:nvSpPr>
            <p:cNvPr id="351" name="Google Shape;351;p24"/>
            <p:cNvSpPr/>
            <p:nvPr/>
          </p:nvSpPr>
          <p:spPr>
            <a:xfrm>
              <a:off x="6400800" y="5257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60           2010</a:t>
              </a:r>
              <a:endParaRPr/>
            </a:p>
          </p:txBody>
        </p:sp>
        <p:cxnSp>
          <p:nvCxnSpPr>
            <p:cNvPr id="352" name="Google Shape;352;p24"/>
            <p:cNvCxnSpPr>
              <a:stCxn id="351" idx="0"/>
              <a:endCxn id="351" idx="2"/>
            </p:cNvCxnSpPr>
            <p:nvPr/>
          </p:nvCxnSpPr>
          <p:spPr>
            <a:xfrm>
              <a:off x="7353300" y="5257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53" name="Google Shape;353;p24"/>
          <p:cNvCxnSpPr>
            <a:stCxn id="346" idx="3"/>
            <a:endCxn id="351" idx="1"/>
          </p:cNvCxnSpPr>
          <p:nvPr/>
        </p:nvCxnSpPr>
        <p:spPr>
          <a:xfrm>
            <a:off x="4191000" y="5751512"/>
            <a:ext cx="381000" cy="90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54" name="Google Shape;354;p24"/>
          <p:cNvCxnSpPr>
            <a:stCxn id="351" idx="3"/>
            <a:endCxn id="335" idx="1"/>
          </p:cNvCxnSpPr>
          <p:nvPr/>
        </p:nvCxnSpPr>
        <p:spPr>
          <a:xfrm>
            <a:off x="6477000" y="5752306"/>
            <a:ext cx="457200" cy="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355" name="Google Shape;355;p24"/>
          <p:cNvGrpSpPr/>
          <p:nvPr/>
        </p:nvGrpSpPr>
        <p:grpSpPr>
          <a:xfrm>
            <a:off x="605071" y="4887674"/>
            <a:ext cx="598882" cy="522526"/>
            <a:chOff x="605071" y="4887674"/>
            <a:chExt cx="598882" cy="522526"/>
          </a:xfrm>
        </p:grpSpPr>
        <p:sp>
          <p:nvSpPr>
            <p:cNvPr id="356" name="Google Shape;356;p24"/>
            <p:cNvSpPr txBox="1"/>
            <p:nvPr/>
          </p:nvSpPr>
          <p:spPr>
            <a:xfrm>
              <a:off x="605071" y="4887674"/>
              <a:ext cx="5988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Prev</a:t>
              </a:r>
              <a:endParaRPr sz="13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357" name="Google Shape;357;p24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358" name="Google Shape;358;p24"/>
          <p:cNvGrpSpPr/>
          <p:nvPr/>
        </p:nvGrpSpPr>
        <p:grpSpPr>
          <a:xfrm>
            <a:off x="2133600" y="4876800"/>
            <a:ext cx="461729" cy="522526"/>
            <a:chOff x="2133600" y="4876800"/>
            <a:chExt cx="461729" cy="522526"/>
          </a:xfrm>
        </p:grpSpPr>
        <p:sp>
          <p:nvSpPr>
            <p:cNvPr id="359" name="Google Shape;359;p24"/>
            <p:cNvSpPr txBox="1"/>
            <p:nvPr/>
          </p:nvSpPr>
          <p:spPr>
            <a:xfrm>
              <a:off x="2133600" y="4876800"/>
              <a:ext cx="4617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0B05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Ptr</a:t>
              </a:r>
              <a:endParaRPr sz="1300">
                <a:solidFill>
                  <a:srgbClr val="00B05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360" name="Google Shape;360;p24"/>
            <p:cNvCxnSpPr/>
            <p:nvPr/>
          </p:nvCxnSpPr>
          <p:spPr>
            <a:xfrm>
              <a:off x="2366729" y="5094526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361" name="Google Shape;361;p24"/>
          <p:cNvGrpSpPr/>
          <p:nvPr/>
        </p:nvGrpSpPr>
        <p:grpSpPr>
          <a:xfrm>
            <a:off x="6629400" y="2895600"/>
            <a:ext cx="1371600" cy="990600"/>
            <a:chOff x="6629400" y="2895600"/>
            <a:chExt cx="1371600" cy="990600"/>
          </a:xfrm>
        </p:grpSpPr>
        <p:sp>
          <p:nvSpPr>
            <p:cNvPr id="362" name="Google Shape;362;p24"/>
            <p:cNvSpPr/>
            <p:nvPr/>
          </p:nvSpPr>
          <p:spPr>
            <a:xfrm>
              <a:off x="6629400" y="2895600"/>
              <a:ext cx="1371600" cy="60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60</a:t>
              </a:r>
              <a:endParaRPr/>
            </a:p>
          </p:txBody>
        </p:sp>
        <p:sp>
          <p:nvSpPr>
            <p:cNvPr id="363" name="Google Shape;363;p24"/>
            <p:cNvSpPr txBox="1"/>
            <p:nvPr/>
          </p:nvSpPr>
          <p:spPr>
            <a:xfrm>
              <a:off x="7086600" y="3516868"/>
              <a:ext cx="5485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iDel</a:t>
              </a:r>
              <a:endParaRPr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364" name="Google Shape;364;p24"/>
          <p:cNvGrpSpPr/>
          <p:nvPr/>
        </p:nvGrpSpPr>
        <p:grpSpPr>
          <a:xfrm>
            <a:off x="2362200" y="4887674"/>
            <a:ext cx="598882" cy="522526"/>
            <a:chOff x="605071" y="4887674"/>
            <a:chExt cx="598882" cy="522526"/>
          </a:xfrm>
        </p:grpSpPr>
        <p:sp>
          <p:nvSpPr>
            <p:cNvPr id="365" name="Google Shape;365;p24"/>
            <p:cNvSpPr txBox="1"/>
            <p:nvPr/>
          </p:nvSpPr>
          <p:spPr>
            <a:xfrm>
              <a:off x="605071" y="4887674"/>
              <a:ext cx="5988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Prev</a:t>
              </a:r>
              <a:endParaRPr sz="13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366" name="Google Shape;366;p24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367" name="Google Shape;367;p24"/>
          <p:cNvGrpSpPr/>
          <p:nvPr/>
        </p:nvGrpSpPr>
        <p:grpSpPr>
          <a:xfrm>
            <a:off x="4567471" y="4876800"/>
            <a:ext cx="461729" cy="522526"/>
            <a:chOff x="2133600" y="4876800"/>
            <a:chExt cx="461729" cy="522526"/>
          </a:xfrm>
        </p:grpSpPr>
        <p:sp>
          <p:nvSpPr>
            <p:cNvPr id="368" name="Google Shape;368;p24"/>
            <p:cNvSpPr txBox="1"/>
            <p:nvPr/>
          </p:nvSpPr>
          <p:spPr>
            <a:xfrm>
              <a:off x="2133600" y="4876800"/>
              <a:ext cx="4617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0B05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Ptr</a:t>
              </a:r>
              <a:endParaRPr sz="1300">
                <a:solidFill>
                  <a:srgbClr val="00B05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369" name="Google Shape;369;p24"/>
            <p:cNvCxnSpPr/>
            <p:nvPr/>
          </p:nvCxnSpPr>
          <p:spPr>
            <a:xfrm>
              <a:off x="2366729" y="5094526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cxnSp>
        <p:nvCxnSpPr>
          <p:cNvPr id="370" name="Google Shape;370;p24"/>
          <p:cNvCxnSpPr/>
          <p:nvPr/>
        </p:nvCxnSpPr>
        <p:spPr>
          <a:xfrm flipH="1">
            <a:off x="2895600" y="3505200"/>
            <a:ext cx="3810000" cy="21336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71" name="Google Shape;371;p24"/>
          <p:cNvCxnSpPr/>
          <p:nvPr/>
        </p:nvCxnSpPr>
        <p:spPr>
          <a:xfrm flipH="1">
            <a:off x="5105400" y="3505200"/>
            <a:ext cx="1600200" cy="21336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372" name="Google Shape;372;p24"/>
          <p:cNvGrpSpPr/>
          <p:nvPr/>
        </p:nvGrpSpPr>
        <p:grpSpPr>
          <a:xfrm>
            <a:off x="2286000" y="5410200"/>
            <a:ext cx="1905000" cy="685800"/>
            <a:chOff x="6099517" y="4267994"/>
            <a:chExt cx="1905000" cy="685800"/>
          </a:xfrm>
        </p:grpSpPr>
        <p:sp>
          <p:nvSpPr>
            <p:cNvPr id="373" name="Google Shape;373;p24"/>
            <p:cNvSpPr/>
            <p:nvPr/>
          </p:nvSpPr>
          <p:spPr>
            <a:xfrm>
              <a:off x="6099517" y="4267994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55           2010</a:t>
              </a:r>
              <a:endParaRPr/>
            </a:p>
          </p:txBody>
        </p:sp>
        <p:cxnSp>
          <p:nvCxnSpPr>
            <p:cNvPr id="374" name="Google Shape;374;p24"/>
            <p:cNvCxnSpPr>
              <a:stCxn id="373" idx="0"/>
              <a:endCxn id="373" idx="2"/>
            </p:cNvCxnSpPr>
            <p:nvPr/>
          </p:nvCxnSpPr>
          <p:spPr>
            <a:xfrm>
              <a:off x="7052017" y="4267994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75" name="Google Shape;375;p24"/>
          <p:cNvCxnSpPr>
            <a:stCxn id="373" idx="3"/>
            <a:endCxn id="335" idx="0"/>
          </p:cNvCxnSpPr>
          <p:nvPr/>
        </p:nvCxnSpPr>
        <p:spPr>
          <a:xfrm rot="10800000" flipH="1">
            <a:off x="4191000" y="5409300"/>
            <a:ext cx="3695700" cy="343800"/>
          </a:xfrm>
          <a:prstGeom prst="bentConnector4">
            <a:avLst>
              <a:gd name="adj1" fmla="val 4377"/>
              <a:gd name="adj2" fmla="val 252390"/>
            </a:avLst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LINKED LIST</a:t>
            </a:r>
            <a:endParaRPr/>
          </a:p>
        </p:txBody>
      </p:sp>
      <p:sp>
        <p:nvSpPr>
          <p:cNvPr id="381" name="Google Shape;381;p25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1440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2884" algn="l" rtl="0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/>
              <a:t>TO DELETE NODE FROM LINKED LIST</a:t>
            </a:r>
            <a:endParaRPr sz="1400"/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fnDelete() Cont…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</a:t>
            </a:r>
            <a:r>
              <a:rPr lang="en-US" sz="1400">
                <a:solidFill>
                  <a:srgbClr val="FF0000"/>
                </a:solidFill>
              </a:rPr>
              <a:t>//Data Not Found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>
                <a:solidFill>
                  <a:srgbClr val="FF0000"/>
                </a:solidFill>
              </a:rPr>
              <a:t>		</a:t>
            </a:r>
            <a:r>
              <a:rPr lang="en-US" sz="1400"/>
              <a:t>if(Ptr==NULL)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{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	printf(“\nData Not Found…”);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}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445"/>
              <a:buNone/>
            </a:pPr>
            <a:r>
              <a:rPr lang="en-US" sz="1400"/>
              <a:t>	} // end of fnDelete function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445"/>
              <a:buNone/>
            </a:pPr>
            <a:r>
              <a:rPr lang="en-US" sz="1400"/>
              <a:t>		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		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</a:t>
            </a:r>
            <a:endParaRPr sz="1400"/>
          </a:p>
        </p:txBody>
      </p:sp>
      <p:grpSp>
        <p:nvGrpSpPr>
          <p:cNvPr id="382" name="Google Shape;382;p25"/>
          <p:cNvGrpSpPr/>
          <p:nvPr/>
        </p:nvGrpSpPr>
        <p:grpSpPr>
          <a:xfrm>
            <a:off x="6934200" y="5409406"/>
            <a:ext cx="1905000" cy="685800"/>
            <a:chOff x="6099517" y="4495800"/>
            <a:chExt cx="1905000" cy="685800"/>
          </a:xfrm>
        </p:grpSpPr>
        <p:sp>
          <p:nvSpPr>
            <p:cNvPr id="383" name="Google Shape;383;p25"/>
            <p:cNvSpPr/>
            <p:nvPr/>
          </p:nvSpPr>
          <p:spPr>
            <a:xfrm>
              <a:off x="6099517" y="4495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75           NULL</a:t>
              </a:r>
              <a:endParaRPr/>
            </a:p>
          </p:txBody>
        </p:sp>
        <p:cxnSp>
          <p:nvCxnSpPr>
            <p:cNvPr id="384" name="Google Shape;384;p25"/>
            <p:cNvCxnSpPr>
              <a:stCxn id="383" idx="0"/>
              <a:endCxn id="383" idx="2"/>
            </p:cNvCxnSpPr>
            <p:nvPr/>
          </p:nvCxnSpPr>
          <p:spPr>
            <a:xfrm>
              <a:off x="7052017" y="4495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85" name="Google Shape;385;p25"/>
          <p:cNvSpPr txBox="1"/>
          <p:nvPr/>
        </p:nvSpPr>
        <p:spPr>
          <a:xfrm>
            <a:off x="-22689" y="4887674"/>
            <a:ext cx="6322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</a:t>
            </a:r>
            <a:endParaRPr sz="1300"/>
          </a:p>
        </p:txBody>
      </p:sp>
      <p:sp>
        <p:nvSpPr>
          <p:cNvPr id="386" name="Google Shape;386;p25"/>
          <p:cNvSpPr txBox="1"/>
          <p:nvPr/>
        </p:nvSpPr>
        <p:spPr>
          <a:xfrm>
            <a:off x="0" y="60198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4000</a:t>
            </a:r>
            <a:endParaRPr sz="1300"/>
          </a:p>
        </p:txBody>
      </p:sp>
      <p:sp>
        <p:nvSpPr>
          <p:cNvPr id="387" name="Google Shape;387;p25"/>
          <p:cNvSpPr txBox="1"/>
          <p:nvPr/>
        </p:nvSpPr>
        <p:spPr>
          <a:xfrm>
            <a:off x="4495800" y="60198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2000</a:t>
            </a:r>
            <a:endParaRPr sz="1300"/>
          </a:p>
        </p:txBody>
      </p:sp>
      <p:cxnSp>
        <p:nvCxnSpPr>
          <p:cNvPr id="388" name="Google Shape;388;p25"/>
          <p:cNvCxnSpPr/>
          <p:nvPr/>
        </p:nvCxnSpPr>
        <p:spPr>
          <a:xfrm>
            <a:off x="304800" y="5104606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4E6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89" name="Google Shape;389;p25"/>
          <p:cNvSpPr txBox="1"/>
          <p:nvPr/>
        </p:nvSpPr>
        <p:spPr>
          <a:xfrm>
            <a:off x="2209800" y="60314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1000</a:t>
            </a:r>
            <a:endParaRPr sz="1300"/>
          </a:p>
        </p:txBody>
      </p:sp>
      <p:grpSp>
        <p:nvGrpSpPr>
          <p:cNvPr id="390" name="Google Shape;390;p25"/>
          <p:cNvGrpSpPr/>
          <p:nvPr/>
        </p:nvGrpSpPr>
        <p:grpSpPr>
          <a:xfrm>
            <a:off x="76200" y="5409406"/>
            <a:ext cx="1905000" cy="685800"/>
            <a:chOff x="6324600" y="3505200"/>
            <a:chExt cx="1905000" cy="685800"/>
          </a:xfrm>
        </p:grpSpPr>
        <p:sp>
          <p:nvSpPr>
            <p:cNvPr id="391" name="Google Shape;391;p25"/>
            <p:cNvSpPr/>
            <p:nvPr/>
          </p:nvSpPr>
          <p:spPr>
            <a:xfrm>
              <a:off x="6324600" y="35052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50           1000</a:t>
              </a:r>
              <a:endParaRPr/>
            </a:p>
          </p:txBody>
        </p:sp>
        <p:cxnSp>
          <p:nvCxnSpPr>
            <p:cNvPr id="392" name="Google Shape;392;p25"/>
            <p:cNvCxnSpPr/>
            <p:nvPr/>
          </p:nvCxnSpPr>
          <p:spPr>
            <a:xfrm rot="-5400000" flipH="1">
              <a:off x="6820694" y="3847306"/>
              <a:ext cx="685800" cy="1588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93" name="Google Shape;393;p25"/>
          <p:cNvGrpSpPr/>
          <p:nvPr/>
        </p:nvGrpSpPr>
        <p:grpSpPr>
          <a:xfrm>
            <a:off x="2286000" y="5408612"/>
            <a:ext cx="1905000" cy="685800"/>
            <a:chOff x="6099517" y="4495800"/>
            <a:chExt cx="1905000" cy="685800"/>
          </a:xfrm>
        </p:grpSpPr>
        <p:sp>
          <p:nvSpPr>
            <p:cNvPr id="394" name="Google Shape;394;p25"/>
            <p:cNvSpPr/>
            <p:nvPr/>
          </p:nvSpPr>
          <p:spPr>
            <a:xfrm>
              <a:off x="6099517" y="4495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55           2000</a:t>
              </a:r>
              <a:endParaRPr/>
            </a:p>
          </p:txBody>
        </p:sp>
        <p:cxnSp>
          <p:nvCxnSpPr>
            <p:cNvPr id="395" name="Google Shape;395;p25"/>
            <p:cNvCxnSpPr>
              <a:stCxn id="394" idx="0"/>
              <a:endCxn id="394" idx="2"/>
            </p:cNvCxnSpPr>
            <p:nvPr/>
          </p:nvCxnSpPr>
          <p:spPr>
            <a:xfrm>
              <a:off x="7052017" y="4495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6" name="Google Shape;396;p25"/>
          <p:cNvSpPr txBox="1"/>
          <p:nvPr/>
        </p:nvSpPr>
        <p:spPr>
          <a:xfrm>
            <a:off x="6934200" y="60314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2010</a:t>
            </a:r>
            <a:endParaRPr sz="1300"/>
          </a:p>
        </p:txBody>
      </p:sp>
      <p:cxnSp>
        <p:nvCxnSpPr>
          <p:cNvPr id="397" name="Google Shape;397;p25"/>
          <p:cNvCxnSpPr>
            <a:stCxn id="391" idx="3"/>
            <a:endCxn id="394" idx="1"/>
          </p:cNvCxnSpPr>
          <p:nvPr/>
        </p:nvCxnSpPr>
        <p:spPr>
          <a:xfrm rot="10800000" flipH="1">
            <a:off x="1981200" y="5751406"/>
            <a:ext cx="304800" cy="90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398" name="Google Shape;398;p25"/>
          <p:cNvGrpSpPr/>
          <p:nvPr/>
        </p:nvGrpSpPr>
        <p:grpSpPr>
          <a:xfrm>
            <a:off x="4572000" y="5409406"/>
            <a:ext cx="1905000" cy="685800"/>
            <a:chOff x="6400800" y="5257800"/>
            <a:chExt cx="1905000" cy="685800"/>
          </a:xfrm>
        </p:grpSpPr>
        <p:sp>
          <p:nvSpPr>
            <p:cNvPr id="399" name="Google Shape;399;p25"/>
            <p:cNvSpPr/>
            <p:nvPr/>
          </p:nvSpPr>
          <p:spPr>
            <a:xfrm>
              <a:off x="6400800" y="5257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60           2010</a:t>
              </a:r>
              <a:endParaRPr/>
            </a:p>
          </p:txBody>
        </p:sp>
        <p:cxnSp>
          <p:nvCxnSpPr>
            <p:cNvPr id="400" name="Google Shape;400;p25"/>
            <p:cNvCxnSpPr>
              <a:stCxn id="399" idx="0"/>
              <a:endCxn id="399" idx="2"/>
            </p:cNvCxnSpPr>
            <p:nvPr/>
          </p:nvCxnSpPr>
          <p:spPr>
            <a:xfrm>
              <a:off x="7353300" y="5257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01" name="Google Shape;401;p25"/>
          <p:cNvCxnSpPr>
            <a:stCxn id="394" idx="3"/>
            <a:endCxn id="399" idx="1"/>
          </p:cNvCxnSpPr>
          <p:nvPr/>
        </p:nvCxnSpPr>
        <p:spPr>
          <a:xfrm>
            <a:off x="4191000" y="5751512"/>
            <a:ext cx="381000" cy="90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02" name="Google Shape;402;p25"/>
          <p:cNvCxnSpPr>
            <a:stCxn id="399" idx="3"/>
            <a:endCxn id="383" idx="1"/>
          </p:cNvCxnSpPr>
          <p:nvPr/>
        </p:nvCxnSpPr>
        <p:spPr>
          <a:xfrm>
            <a:off x="6477000" y="5752306"/>
            <a:ext cx="457200" cy="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403" name="Google Shape;403;p25"/>
          <p:cNvGrpSpPr/>
          <p:nvPr/>
        </p:nvGrpSpPr>
        <p:grpSpPr>
          <a:xfrm>
            <a:off x="605071" y="4887674"/>
            <a:ext cx="598882" cy="522526"/>
            <a:chOff x="605071" y="4887674"/>
            <a:chExt cx="598882" cy="522526"/>
          </a:xfrm>
        </p:grpSpPr>
        <p:sp>
          <p:nvSpPr>
            <p:cNvPr id="404" name="Google Shape;404;p25"/>
            <p:cNvSpPr txBox="1"/>
            <p:nvPr/>
          </p:nvSpPr>
          <p:spPr>
            <a:xfrm>
              <a:off x="605071" y="4887674"/>
              <a:ext cx="5988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Prev</a:t>
              </a:r>
              <a:endParaRPr sz="13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05" name="Google Shape;405;p25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406" name="Google Shape;406;p25"/>
          <p:cNvGrpSpPr/>
          <p:nvPr/>
        </p:nvGrpSpPr>
        <p:grpSpPr>
          <a:xfrm>
            <a:off x="2133600" y="4876800"/>
            <a:ext cx="461729" cy="522526"/>
            <a:chOff x="2133600" y="4876800"/>
            <a:chExt cx="461729" cy="522526"/>
          </a:xfrm>
        </p:grpSpPr>
        <p:sp>
          <p:nvSpPr>
            <p:cNvPr id="407" name="Google Shape;407;p25"/>
            <p:cNvSpPr txBox="1"/>
            <p:nvPr/>
          </p:nvSpPr>
          <p:spPr>
            <a:xfrm>
              <a:off x="2133600" y="4876800"/>
              <a:ext cx="4617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0B05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Ptr</a:t>
              </a:r>
              <a:endParaRPr sz="1300">
                <a:solidFill>
                  <a:srgbClr val="00B05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08" name="Google Shape;408;p25"/>
            <p:cNvCxnSpPr/>
            <p:nvPr/>
          </p:nvCxnSpPr>
          <p:spPr>
            <a:xfrm>
              <a:off x="2366729" y="5094526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409" name="Google Shape;409;p25"/>
          <p:cNvGrpSpPr/>
          <p:nvPr/>
        </p:nvGrpSpPr>
        <p:grpSpPr>
          <a:xfrm>
            <a:off x="6629400" y="2895600"/>
            <a:ext cx="1371600" cy="990600"/>
            <a:chOff x="6629400" y="2895600"/>
            <a:chExt cx="1371600" cy="990600"/>
          </a:xfrm>
        </p:grpSpPr>
        <p:sp>
          <p:nvSpPr>
            <p:cNvPr id="410" name="Google Shape;410;p25"/>
            <p:cNvSpPr/>
            <p:nvPr/>
          </p:nvSpPr>
          <p:spPr>
            <a:xfrm>
              <a:off x="6629400" y="2895600"/>
              <a:ext cx="1371600" cy="60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88</a:t>
              </a:r>
              <a:endParaRPr/>
            </a:p>
          </p:txBody>
        </p:sp>
        <p:sp>
          <p:nvSpPr>
            <p:cNvPr id="411" name="Google Shape;411;p25"/>
            <p:cNvSpPr txBox="1"/>
            <p:nvPr/>
          </p:nvSpPr>
          <p:spPr>
            <a:xfrm>
              <a:off x="7086600" y="3516868"/>
              <a:ext cx="5485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iDel</a:t>
              </a:r>
              <a:endParaRPr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412" name="Google Shape;412;p25"/>
          <p:cNvGrpSpPr/>
          <p:nvPr/>
        </p:nvGrpSpPr>
        <p:grpSpPr>
          <a:xfrm>
            <a:off x="2362200" y="4887674"/>
            <a:ext cx="598882" cy="522526"/>
            <a:chOff x="605071" y="4887674"/>
            <a:chExt cx="598882" cy="522526"/>
          </a:xfrm>
        </p:grpSpPr>
        <p:sp>
          <p:nvSpPr>
            <p:cNvPr id="413" name="Google Shape;413;p25"/>
            <p:cNvSpPr txBox="1"/>
            <p:nvPr/>
          </p:nvSpPr>
          <p:spPr>
            <a:xfrm>
              <a:off x="605071" y="4887674"/>
              <a:ext cx="5988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Prev</a:t>
              </a:r>
              <a:endParaRPr sz="13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14" name="Google Shape;414;p25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415" name="Google Shape;415;p25"/>
          <p:cNvGrpSpPr/>
          <p:nvPr/>
        </p:nvGrpSpPr>
        <p:grpSpPr>
          <a:xfrm>
            <a:off x="4567471" y="4876800"/>
            <a:ext cx="461729" cy="522526"/>
            <a:chOff x="2133600" y="4876800"/>
            <a:chExt cx="461729" cy="522526"/>
          </a:xfrm>
        </p:grpSpPr>
        <p:sp>
          <p:nvSpPr>
            <p:cNvPr id="416" name="Google Shape;416;p25"/>
            <p:cNvSpPr txBox="1"/>
            <p:nvPr/>
          </p:nvSpPr>
          <p:spPr>
            <a:xfrm>
              <a:off x="2133600" y="4876800"/>
              <a:ext cx="4617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0B05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Ptr</a:t>
              </a:r>
              <a:endParaRPr sz="1300">
                <a:solidFill>
                  <a:srgbClr val="00B05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17" name="Google Shape;417;p25"/>
            <p:cNvCxnSpPr/>
            <p:nvPr/>
          </p:nvCxnSpPr>
          <p:spPr>
            <a:xfrm>
              <a:off x="2366729" y="5094526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cxnSp>
        <p:nvCxnSpPr>
          <p:cNvPr id="418" name="Google Shape;418;p25"/>
          <p:cNvCxnSpPr/>
          <p:nvPr/>
        </p:nvCxnSpPr>
        <p:spPr>
          <a:xfrm flipH="1">
            <a:off x="5105400" y="3276600"/>
            <a:ext cx="2133600" cy="2362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419" name="Google Shape;419;p25"/>
          <p:cNvGrpSpPr/>
          <p:nvPr/>
        </p:nvGrpSpPr>
        <p:grpSpPr>
          <a:xfrm>
            <a:off x="2286000" y="5410200"/>
            <a:ext cx="1905000" cy="685800"/>
            <a:chOff x="6099517" y="4267994"/>
            <a:chExt cx="1905000" cy="685800"/>
          </a:xfrm>
        </p:grpSpPr>
        <p:sp>
          <p:nvSpPr>
            <p:cNvPr id="420" name="Google Shape;420;p25"/>
            <p:cNvSpPr/>
            <p:nvPr/>
          </p:nvSpPr>
          <p:spPr>
            <a:xfrm>
              <a:off x="6099517" y="4267994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55           2010</a:t>
              </a:r>
              <a:endParaRPr/>
            </a:p>
          </p:txBody>
        </p:sp>
        <p:cxnSp>
          <p:nvCxnSpPr>
            <p:cNvPr id="421" name="Google Shape;421;p25"/>
            <p:cNvCxnSpPr>
              <a:stCxn id="420" idx="0"/>
              <a:endCxn id="420" idx="2"/>
            </p:cNvCxnSpPr>
            <p:nvPr/>
          </p:nvCxnSpPr>
          <p:spPr>
            <a:xfrm>
              <a:off x="7052017" y="4267994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22" name="Google Shape;422;p25"/>
          <p:cNvCxnSpPr/>
          <p:nvPr/>
        </p:nvCxnSpPr>
        <p:spPr>
          <a:xfrm flipH="1">
            <a:off x="2895600" y="3276600"/>
            <a:ext cx="4419600" cy="2362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423" name="Google Shape;423;p25"/>
          <p:cNvGrpSpPr/>
          <p:nvPr/>
        </p:nvGrpSpPr>
        <p:grpSpPr>
          <a:xfrm>
            <a:off x="4876800" y="4887674"/>
            <a:ext cx="598882" cy="522526"/>
            <a:chOff x="605071" y="4887674"/>
            <a:chExt cx="598882" cy="522526"/>
          </a:xfrm>
        </p:grpSpPr>
        <p:sp>
          <p:nvSpPr>
            <p:cNvPr id="424" name="Google Shape;424;p25"/>
            <p:cNvSpPr txBox="1"/>
            <p:nvPr/>
          </p:nvSpPr>
          <p:spPr>
            <a:xfrm>
              <a:off x="605071" y="4887674"/>
              <a:ext cx="5988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Prev</a:t>
              </a:r>
              <a:endParaRPr sz="13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25" name="Google Shape;425;p25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426" name="Google Shape;426;p25"/>
          <p:cNvGrpSpPr/>
          <p:nvPr/>
        </p:nvGrpSpPr>
        <p:grpSpPr>
          <a:xfrm>
            <a:off x="7082071" y="4876800"/>
            <a:ext cx="461729" cy="522526"/>
            <a:chOff x="2133600" y="4876800"/>
            <a:chExt cx="461729" cy="522526"/>
          </a:xfrm>
        </p:grpSpPr>
        <p:sp>
          <p:nvSpPr>
            <p:cNvPr id="427" name="Google Shape;427;p25"/>
            <p:cNvSpPr txBox="1"/>
            <p:nvPr/>
          </p:nvSpPr>
          <p:spPr>
            <a:xfrm>
              <a:off x="2133600" y="4876800"/>
              <a:ext cx="4617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0B05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Ptr</a:t>
              </a:r>
              <a:endParaRPr sz="1300">
                <a:solidFill>
                  <a:srgbClr val="00B05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28" name="Google Shape;428;p25"/>
            <p:cNvCxnSpPr/>
            <p:nvPr/>
          </p:nvCxnSpPr>
          <p:spPr>
            <a:xfrm>
              <a:off x="2366729" y="5094526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cxnSp>
        <p:nvCxnSpPr>
          <p:cNvPr id="429" name="Google Shape;429;p25"/>
          <p:cNvCxnSpPr/>
          <p:nvPr/>
        </p:nvCxnSpPr>
        <p:spPr>
          <a:xfrm>
            <a:off x="7315200" y="3276600"/>
            <a:ext cx="0" cy="24384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430" name="Google Shape;430;p25"/>
          <p:cNvGrpSpPr/>
          <p:nvPr/>
        </p:nvGrpSpPr>
        <p:grpSpPr>
          <a:xfrm>
            <a:off x="6705600" y="4876800"/>
            <a:ext cx="598882" cy="522526"/>
            <a:chOff x="605071" y="4887674"/>
            <a:chExt cx="598882" cy="522526"/>
          </a:xfrm>
        </p:grpSpPr>
        <p:sp>
          <p:nvSpPr>
            <p:cNvPr id="431" name="Google Shape;431;p25"/>
            <p:cNvSpPr txBox="1"/>
            <p:nvPr/>
          </p:nvSpPr>
          <p:spPr>
            <a:xfrm>
              <a:off x="605071" y="4887674"/>
              <a:ext cx="5988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Prev</a:t>
              </a:r>
              <a:endParaRPr sz="13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32" name="Google Shape;432;p25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433" name="Google Shape;433;p25"/>
          <p:cNvGrpSpPr/>
          <p:nvPr/>
        </p:nvGrpSpPr>
        <p:grpSpPr>
          <a:xfrm>
            <a:off x="8153400" y="4865926"/>
            <a:ext cx="461729" cy="522526"/>
            <a:chOff x="2133600" y="4876800"/>
            <a:chExt cx="461729" cy="522526"/>
          </a:xfrm>
        </p:grpSpPr>
        <p:sp>
          <p:nvSpPr>
            <p:cNvPr id="434" name="Google Shape;434;p25"/>
            <p:cNvSpPr txBox="1"/>
            <p:nvPr/>
          </p:nvSpPr>
          <p:spPr>
            <a:xfrm>
              <a:off x="2133600" y="4876800"/>
              <a:ext cx="4617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00B05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Ptr</a:t>
              </a:r>
              <a:endParaRPr sz="1300">
                <a:solidFill>
                  <a:srgbClr val="00B05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435" name="Google Shape;435;p25"/>
            <p:cNvCxnSpPr/>
            <p:nvPr/>
          </p:nvCxnSpPr>
          <p:spPr>
            <a:xfrm>
              <a:off x="2366729" y="5094526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endParaRPr/>
          </a:p>
        </p:txBody>
      </p:sp>
      <p:sp>
        <p:nvSpPr>
          <p:cNvPr id="441" name="Google Shape;441;p26"/>
          <p:cNvSpPr txBox="1">
            <a:spLocks noGrp="1"/>
          </p:cNvSpPr>
          <p:nvPr>
            <p:ph type="body" idx="1"/>
          </p:nvPr>
        </p:nvSpPr>
        <p:spPr>
          <a:xfrm>
            <a:off x="914400" y="2438400"/>
            <a:ext cx="7772400" cy="21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ctr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/>
          </a:p>
          <a:p>
            <a:pPr marL="274320" lvl="0" indent="-274320" algn="ctr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/>
          </a:p>
          <a:p>
            <a:pPr marL="274320" lvl="0" indent="-274320" algn="ctr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DATA STRUCTURE AND ALGORITHM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381000" y="1548825"/>
            <a:ext cx="5091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 OUTCOMES:</a:t>
            </a: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010202"/>
                </a:solidFill>
              </a:rPr>
              <a:t>On completion of the course students will be able to</a:t>
            </a: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15" name="Google Shape;115;p15"/>
          <p:cNvGraphicFramePr/>
          <p:nvPr/>
        </p:nvGraphicFramePr>
        <p:xfrm>
          <a:off x="317375" y="2514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{E8E51983-FAEE-4FCC-9008-4EE4D559F0F8}</a:tableStyleId>
              </a:tblPr>
              <a:tblGrid>
                <a:gridCol w="128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Sl No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PCC-</a:t>
                      </a:r>
                      <a:r>
                        <a:rPr lang="en-US" sz="1200" b="1" u="none" strike="noStrike" cap="none"/>
                        <a:t>C</a:t>
                      </a:r>
                      <a:r>
                        <a:rPr lang="en-US" sz="1200" b="1"/>
                        <a:t>S30</a:t>
                      </a:r>
                      <a:r>
                        <a:rPr lang="en-US" sz="1200" b="1" u="none" strike="noStrike" cap="none"/>
                        <a:t>1.1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Differentiate how the choices of data structure &amp; algorithm methods impact the performance of program.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PCC-CS301.2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Solve problems based upon different data structure &amp; also write programs.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PCC-CS301.3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 appropriate data structure &amp; algorithmic methods in solving problem.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PCC-CS301.4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Discuss the computational efficiency of the principal algorithms for sorting, searching, and hashing.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PCC-CS301.5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Compare and contrast the benefits of dynamic and static data structures implementations.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LINKED LIST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2884" algn="l" rtl="0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/>
              <a:t>STRUCTURE OF SINGLY LINKED LIST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struct SLL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{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int iData;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	struct SLL *Next;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	};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LINKED LIST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2884" algn="l" rtl="0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/>
              <a:t>TO CREATE SINGLY LINKED LIST NODE</a:t>
            </a:r>
            <a:endParaRPr sz="1400"/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struct SLL *Start=NULL, *New;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fnCreate()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{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	New=(struct SLL*)malloc(sizeof(struct SLL));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	printf(“\nEnter the data:”);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	scanf(“%d”,&amp;New-&gt;iData);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	New-&gt;Next=NULL;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	}</a:t>
            </a:r>
            <a:endParaRPr sz="1400"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6400800" y="5257800"/>
            <a:ext cx="1905000" cy="685800"/>
            <a:chOff x="6400800" y="5257800"/>
            <a:chExt cx="1905000" cy="685800"/>
          </a:xfrm>
        </p:grpSpPr>
        <p:sp>
          <p:nvSpPr>
            <p:cNvPr id="129" name="Google Shape;129;p17"/>
            <p:cNvSpPr/>
            <p:nvPr/>
          </p:nvSpPr>
          <p:spPr>
            <a:xfrm>
              <a:off x="6400800" y="5257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60           NULL</a:t>
              </a:r>
              <a:endParaRPr/>
            </a:p>
          </p:txBody>
        </p:sp>
        <p:cxnSp>
          <p:nvCxnSpPr>
            <p:cNvPr id="130" name="Google Shape;130;p17"/>
            <p:cNvCxnSpPr>
              <a:stCxn id="129" idx="0"/>
              <a:endCxn id="129" idx="2"/>
            </p:cNvCxnSpPr>
            <p:nvPr/>
          </p:nvCxnSpPr>
          <p:spPr>
            <a:xfrm>
              <a:off x="7353300" y="5257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1" name="Google Shape;131;p17"/>
          <p:cNvSpPr txBox="1"/>
          <p:nvPr/>
        </p:nvSpPr>
        <p:spPr>
          <a:xfrm>
            <a:off x="6321083" y="4648200"/>
            <a:ext cx="6131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</a:t>
            </a:r>
            <a:endParaRPr sz="1300"/>
          </a:p>
        </p:txBody>
      </p:sp>
      <p:cxnSp>
        <p:nvCxnSpPr>
          <p:cNvPr id="132" name="Google Shape;132;p17"/>
          <p:cNvCxnSpPr>
            <a:stCxn id="131" idx="2"/>
          </p:cNvCxnSpPr>
          <p:nvPr/>
        </p:nvCxnSpPr>
        <p:spPr>
          <a:xfrm>
            <a:off x="6627641" y="5017532"/>
            <a:ext cx="1800" cy="240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3" name="Google Shape;133;p17"/>
          <p:cNvSpPr txBox="1"/>
          <p:nvPr/>
        </p:nvSpPr>
        <p:spPr>
          <a:xfrm>
            <a:off x="5562600" y="59552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2000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LINKED LIST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3341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/>
              <a:t>TO INSERT THE NEW NODE</a:t>
            </a:r>
            <a:endParaRPr sz="1400"/>
          </a:p>
          <a:p>
            <a:pPr marL="27432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1400"/>
              <a:t>	struct SLL *Start=NULL, *New;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fnInsert()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{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	fnCreate();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	if(Start==NULL)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	{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		Start=New;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	}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	else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	{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		fnAddNode();	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	}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}</a:t>
            </a:r>
            <a:endParaRPr sz="1400"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6400800" y="5257800"/>
            <a:ext cx="1905000" cy="685800"/>
            <a:chOff x="6400800" y="5257800"/>
            <a:chExt cx="1905000" cy="685800"/>
          </a:xfrm>
        </p:grpSpPr>
        <p:sp>
          <p:nvSpPr>
            <p:cNvPr id="141" name="Google Shape;141;p18"/>
            <p:cNvSpPr/>
            <p:nvPr/>
          </p:nvSpPr>
          <p:spPr>
            <a:xfrm>
              <a:off x="6400800" y="5257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60           NULL</a:t>
              </a:r>
              <a:endParaRPr/>
            </a:p>
          </p:txBody>
        </p:sp>
        <p:cxnSp>
          <p:nvCxnSpPr>
            <p:cNvPr id="142" name="Google Shape;142;p18"/>
            <p:cNvCxnSpPr>
              <a:stCxn id="141" idx="0"/>
              <a:endCxn id="141" idx="2"/>
            </p:cNvCxnSpPr>
            <p:nvPr/>
          </p:nvCxnSpPr>
          <p:spPr>
            <a:xfrm>
              <a:off x="7353300" y="5257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3" name="Google Shape;143;p18"/>
          <p:cNvSpPr txBox="1"/>
          <p:nvPr/>
        </p:nvSpPr>
        <p:spPr>
          <a:xfrm>
            <a:off x="6321083" y="4648200"/>
            <a:ext cx="6131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</a:t>
            </a:r>
            <a:endParaRPr sz="1300"/>
          </a:p>
        </p:txBody>
      </p:sp>
      <p:cxnSp>
        <p:nvCxnSpPr>
          <p:cNvPr id="144" name="Google Shape;144;p18"/>
          <p:cNvCxnSpPr>
            <a:stCxn id="143" idx="2"/>
          </p:cNvCxnSpPr>
          <p:nvPr/>
        </p:nvCxnSpPr>
        <p:spPr>
          <a:xfrm>
            <a:off x="6627641" y="5017532"/>
            <a:ext cx="1800" cy="240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6172200" y="5105400"/>
            <a:ext cx="228600" cy="152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6" name="Google Shape;146;p18"/>
          <p:cNvSpPr txBox="1"/>
          <p:nvPr/>
        </p:nvSpPr>
        <p:spPr>
          <a:xfrm>
            <a:off x="5638800" y="4876800"/>
            <a:ext cx="6322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</a:t>
            </a:r>
            <a:endParaRPr sz="1300"/>
          </a:p>
        </p:txBody>
      </p:sp>
      <p:sp>
        <p:nvSpPr>
          <p:cNvPr id="147" name="Google Shape;147;p18"/>
          <p:cNvSpPr txBox="1"/>
          <p:nvPr/>
        </p:nvSpPr>
        <p:spPr>
          <a:xfrm>
            <a:off x="5562600" y="59552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2000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LINKED LIST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334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/>
              <a:t>TO INSERT THE NEW NODE</a:t>
            </a:r>
            <a:endParaRPr sz="1400"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fnAddNode()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{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	</a:t>
            </a:r>
            <a:r>
              <a:rPr lang="en-US" sz="1400">
                <a:solidFill>
                  <a:srgbClr val="FF0000"/>
                </a:solidFill>
              </a:rPr>
              <a:t>// insert node at the beginning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if(New-&gt;iData &lt; Start-&gt;iData)</a:t>
            </a:r>
            <a:endParaRPr sz="1400">
              <a:solidFill>
                <a:srgbClr val="FF0000"/>
              </a:solidFill>
            </a:endParaRPr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{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	</a:t>
            </a:r>
            <a:r>
              <a:rPr lang="en-US" sz="1400" b="1">
                <a:solidFill>
                  <a:srgbClr val="002060"/>
                </a:solidFill>
              </a:rPr>
              <a:t>New-&gt;Next=Start</a:t>
            </a:r>
            <a:r>
              <a:rPr lang="en-US" sz="1400">
                <a:solidFill>
                  <a:srgbClr val="002060"/>
                </a:solidFill>
              </a:rPr>
              <a:t>;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	</a:t>
            </a:r>
            <a:r>
              <a:rPr lang="en-US" sz="1400" b="1">
                <a:solidFill>
                  <a:srgbClr val="546321"/>
                </a:solidFill>
              </a:rPr>
              <a:t>Start=New;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	return;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}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</a:t>
            </a:r>
            <a:endParaRPr sz="1400"/>
          </a:p>
        </p:txBody>
      </p:sp>
      <p:grpSp>
        <p:nvGrpSpPr>
          <p:cNvPr id="154" name="Google Shape;154;p19"/>
          <p:cNvGrpSpPr/>
          <p:nvPr/>
        </p:nvGrpSpPr>
        <p:grpSpPr>
          <a:xfrm>
            <a:off x="6099517" y="4495800"/>
            <a:ext cx="1905000" cy="685800"/>
            <a:chOff x="6099517" y="4495800"/>
            <a:chExt cx="1905000" cy="685800"/>
          </a:xfrm>
        </p:grpSpPr>
        <p:sp>
          <p:nvSpPr>
            <p:cNvPr id="155" name="Google Shape;155;p19"/>
            <p:cNvSpPr/>
            <p:nvPr/>
          </p:nvSpPr>
          <p:spPr>
            <a:xfrm>
              <a:off x="6099517" y="4495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50           NULL</a:t>
              </a:r>
              <a:endParaRPr/>
            </a:p>
          </p:txBody>
        </p:sp>
        <p:cxnSp>
          <p:nvCxnSpPr>
            <p:cNvPr id="156" name="Google Shape;156;p19"/>
            <p:cNvCxnSpPr>
              <a:stCxn id="155" idx="0"/>
              <a:endCxn id="155" idx="2"/>
            </p:cNvCxnSpPr>
            <p:nvPr/>
          </p:nvCxnSpPr>
          <p:spPr>
            <a:xfrm>
              <a:off x="7052017" y="4495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7" name="Google Shape;157;p19"/>
          <p:cNvGrpSpPr/>
          <p:nvPr/>
        </p:nvGrpSpPr>
        <p:grpSpPr>
          <a:xfrm>
            <a:off x="6096000" y="4495800"/>
            <a:ext cx="1905000" cy="685800"/>
            <a:chOff x="6096000" y="3505200"/>
            <a:chExt cx="1905000" cy="685800"/>
          </a:xfrm>
        </p:grpSpPr>
        <p:sp>
          <p:nvSpPr>
            <p:cNvPr id="158" name="Google Shape;158;p19"/>
            <p:cNvSpPr/>
            <p:nvPr/>
          </p:nvSpPr>
          <p:spPr>
            <a:xfrm>
              <a:off x="6096000" y="35052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50           2000</a:t>
              </a:r>
              <a:endParaRPr/>
            </a:p>
          </p:txBody>
        </p:sp>
        <p:cxnSp>
          <p:nvCxnSpPr>
            <p:cNvPr id="159" name="Google Shape;159;p19"/>
            <p:cNvCxnSpPr/>
            <p:nvPr/>
          </p:nvCxnSpPr>
          <p:spPr>
            <a:xfrm rot="-5400000" flipH="1">
              <a:off x="6668294" y="3847306"/>
              <a:ext cx="685800" cy="1588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0" name="Google Shape;160;p19"/>
          <p:cNvGrpSpPr/>
          <p:nvPr/>
        </p:nvGrpSpPr>
        <p:grpSpPr>
          <a:xfrm>
            <a:off x="6934200" y="5714206"/>
            <a:ext cx="1905000" cy="685800"/>
            <a:chOff x="6400800" y="5257800"/>
            <a:chExt cx="1905000" cy="685800"/>
          </a:xfrm>
        </p:grpSpPr>
        <p:sp>
          <p:nvSpPr>
            <p:cNvPr id="161" name="Google Shape;161;p19"/>
            <p:cNvSpPr/>
            <p:nvPr/>
          </p:nvSpPr>
          <p:spPr>
            <a:xfrm>
              <a:off x="6400800" y="5257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60           NULL</a:t>
              </a:r>
              <a:endParaRPr/>
            </a:p>
          </p:txBody>
        </p:sp>
        <p:cxnSp>
          <p:nvCxnSpPr>
            <p:cNvPr id="162" name="Google Shape;162;p19"/>
            <p:cNvCxnSpPr>
              <a:stCxn id="161" idx="0"/>
              <a:endCxn id="161" idx="2"/>
            </p:cNvCxnSpPr>
            <p:nvPr/>
          </p:nvCxnSpPr>
          <p:spPr>
            <a:xfrm>
              <a:off x="7353300" y="5257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3" name="Google Shape;163;p19"/>
          <p:cNvSpPr txBox="1"/>
          <p:nvPr/>
        </p:nvSpPr>
        <p:spPr>
          <a:xfrm>
            <a:off x="5791200" y="3886200"/>
            <a:ext cx="6131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</a:t>
            </a:r>
            <a:endParaRPr sz="1300"/>
          </a:p>
        </p:txBody>
      </p:sp>
      <p:cxnSp>
        <p:nvCxnSpPr>
          <p:cNvPr id="164" name="Google Shape;164;p19"/>
          <p:cNvCxnSpPr>
            <a:stCxn id="163" idx="2"/>
          </p:cNvCxnSpPr>
          <p:nvPr/>
        </p:nvCxnSpPr>
        <p:spPr>
          <a:xfrm>
            <a:off x="6097758" y="4255532"/>
            <a:ext cx="1800" cy="240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5" name="Google Shape;165;p19"/>
          <p:cNvCxnSpPr/>
          <p:nvPr/>
        </p:nvCxnSpPr>
        <p:spPr>
          <a:xfrm>
            <a:off x="6553202" y="5638802"/>
            <a:ext cx="380997" cy="7540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66" name="Google Shape;166;p19"/>
          <p:cNvSpPr txBox="1"/>
          <p:nvPr/>
        </p:nvSpPr>
        <p:spPr>
          <a:xfrm>
            <a:off x="6019800" y="5333206"/>
            <a:ext cx="6322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</a:t>
            </a:r>
            <a:endParaRPr sz="1300"/>
          </a:p>
        </p:txBody>
      </p:sp>
      <p:cxnSp>
        <p:nvCxnSpPr>
          <p:cNvPr id="167" name="Google Shape;167;p19"/>
          <p:cNvCxnSpPr>
            <a:stCxn id="155" idx="3"/>
            <a:endCxn id="161" idx="1"/>
          </p:cNvCxnSpPr>
          <p:nvPr/>
        </p:nvCxnSpPr>
        <p:spPr>
          <a:xfrm flipH="1">
            <a:off x="6934117" y="4838700"/>
            <a:ext cx="1070400" cy="1218300"/>
          </a:xfrm>
          <a:prstGeom prst="curvedConnector5">
            <a:avLst>
              <a:gd name="adj1" fmla="val -64770"/>
              <a:gd name="adj2" fmla="val 40160"/>
              <a:gd name="adj3" fmla="val 226380"/>
            </a:avLst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8" name="Google Shape;168;p19"/>
          <p:cNvCxnSpPr>
            <a:stCxn id="166" idx="1"/>
            <a:endCxn id="155" idx="1"/>
          </p:cNvCxnSpPr>
          <p:nvPr/>
        </p:nvCxnSpPr>
        <p:spPr>
          <a:xfrm rot="10800000" flipH="1">
            <a:off x="6019800" y="4838672"/>
            <a:ext cx="79800" cy="679200"/>
          </a:xfrm>
          <a:prstGeom prst="curvedConnector3">
            <a:avLst>
              <a:gd name="adj1" fmla="val -2864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69" name="Google Shape;169;p19"/>
          <p:cNvCxnSpPr/>
          <p:nvPr/>
        </p:nvCxnSpPr>
        <p:spPr>
          <a:xfrm rot="5400000">
            <a:off x="6591300" y="5600700"/>
            <a:ext cx="381000" cy="152400"/>
          </a:xfrm>
          <a:prstGeom prst="straightConnector1">
            <a:avLst/>
          </a:prstGeom>
          <a:noFill/>
          <a:ln w="9525" cap="flat" cmpd="sng">
            <a:solidFill>
              <a:srgbClr val="0357A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19"/>
          <p:cNvCxnSpPr/>
          <p:nvPr/>
        </p:nvCxnSpPr>
        <p:spPr>
          <a:xfrm rot="-5400000" flipH="1">
            <a:off x="6629400" y="5638800"/>
            <a:ext cx="304800" cy="152400"/>
          </a:xfrm>
          <a:prstGeom prst="straightConnector1">
            <a:avLst/>
          </a:prstGeom>
          <a:noFill/>
          <a:ln w="9525" cap="flat" cmpd="sng">
            <a:solidFill>
              <a:srgbClr val="0357A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1" name="Google Shape;171;p19"/>
          <p:cNvSpPr txBox="1"/>
          <p:nvPr/>
        </p:nvSpPr>
        <p:spPr>
          <a:xfrm>
            <a:off x="5181600" y="51054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4000</a:t>
            </a:r>
            <a:endParaRPr sz="1300"/>
          </a:p>
        </p:txBody>
      </p:sp>
      <p:sp>
        <p:nvSpPr>
          <p:cNvPr id="172" name="Google Shape;172;p19"/>
          <p:cNvSpPr txBox="1"/>
          <p:nvPr/>
        </p:nvSpPr>
        <p:spPr>
          <a:xfrm>
            <a:off x="6050147" y="63246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2000</a:t>
            </a:r>
            <a:endParaRPr sz="1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LINKED LIST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6498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/>
              <a:t>TO INSERT THE NEW NODE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	fnAddNode() Cont…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		struct SLL *Prev, *Ptr;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</a:t>
            </a:r>
            <a:r>
              <a:rPr lang="en-US" sz="1400">
                <a:solidFill>
                  <a:srgbClr val="FF0000"/>
                </a:solidFill>
              </a:rPr>
              <a:t>// insert node  in between two nodes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for(Prev=Start, Ptr=Start -&gt;Next;  Ptr; Prev=Ptr, Ptr=Ptr-&gt;Next) 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{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	if(New-&gt;iData &lt; Ptr-&gt;iData)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	{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	    </a:t>
            </a:r>
            <a:r>
              <a:rPr lang="en-US" sz="1400" b="1">
                <a:solidFill>
                  <a:srgbClr val="002060"/>
                </a:solidFill>
              </a:rPr>
              <a:t>Prev-&gt;Next=New</a:t>
            </a:r>
            <a:r>
              <a:rPr lang="en-US" sz="1400">
                <a:solidFill>
                  <a:srgbClr val="002060"/>
                </a:solidFill>
              </a:rPr>
              <a:t>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	    </a:t>
            </a:r>
            <a:r>
              <a:rPr lang="en-US" sz="1400" b="1">
                <a:solidFill>
                  <a:srgbClr val="546321"/>
                </a:solidFill>
              </a:rPr>
              <a:t>New-&gt;Next=Ptr;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	    return;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	}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}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427"/>
              <a:buNone/>
            </a:pPr>
            <a:r>
              <a:rPr lang="en-US" sz="1400"/>
              <a:t>		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190"/>
              <a:buNone/>
            </a:pPr>
            <a:r>
              <a:rPr lang="en-US" sz="1400"/>
              <a:t>	</a:t>
            </a:r>
            <a:endParaRPr sz="1400"/>
          </a:p>
        </p:txBody>
      </p:sp>
      <p:grpSp>
        <p:nvGrpSpPr>
          <p:cNvPr id="179" name="Google Shape;179;p20"/>
          <p:cNvGrpSpPr/>
          <p:nvPr/>
        </p:nvGrpSpPr>
        <p:grpSpPr>
          <a:xfrm>
            <a:off x="6096000" y="4495800"/>
            <a:ext cx="1905000" cy="685800"/>
            <a:chOff x="6099517" y="4495800"/>
            <a:chExt cx="1905000" cy="685800"/>
          </a:xfrm>
        </p:grpSpPr>
        <p:sp>
          <p:nvSpPr>
            <p:cNvPr id="180" name="Google Shape;180;p20"/>
            <p:cNvSpPr/>
            <p:nvPr/>
          </p:nvSpPr>
          <p:spPr>
            <a:xfrm>
              <a:off x="6099517" y="4495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55           NULL</a:t>
              </a:r>
              <a:endParaRPr/>
            </a:p>
          </p:txBody>
        </p:sp>
        <p:cxnSp>
          <p:nvCxnSpPr>
            <p:cNvPr id="181" name="Google Shape;181;p20"/>
            <p:cNvCxnSpPr>
              <a:stCxn id="180" idx="0"/>
              <a:endCxn id="180" idx="2"/>
            </p:cNvCxnSpPr>
            <p:nvPr/>
          </p:nvCxnSpPr>
          <p:spPr>
            <a:xfrm>
              <a:off x="7052017" y="4495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2" name="Google Shape;182;p20"/>
          <p:cNvGrpSpPr/>
          <p:nvPr/>
        </p:nvGrpSpPr>
        <p:grpSpPr>
          <a:xfrm>
            <a:off x="3093853" y="5715000"/>
            <a:ext cx="1905000" cy="685800"/>
            <a:chOff x="6096000" y="3505200"/>
            <a:chExt cx="1905000" cy="685800"/>
          </a:xfrm>
        </p:grpSpPr>
        <p:sp>
          <p:nvSpPr>
            <p:cNvPr id="183" name="Google Shape;183;p20"/>
            <p:cNvSpPr/>
            <p:nvPr/>
          </p:nvSpPr>
          <p:spPr>
            <a:xfrm>
              <a:off x="6096000" y="35052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50           2000</a:t>
              </a:r>
              <a:endParaRPr/>
            </a:p>
          </p:txBody>
        </p:sp>
        <p:cxnSp>
          <p:nvCxnSpPr>
            <p:cNvPr id="184" name="Google Shape;184;p20"/>
            <p:cNvCxnSpPr/>
            <p:nvPr/>
          </p:nvCxnSpPr>
          <p:spPr>
            <a:xfrm rot="-5400000" flipH="1">
              <a:off x="6668294" y="3847306"/>
              <a:ext cx="685800" cy="1588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5" name="Google Shape;185;p20"/>
          <p:cNvGrpSpPr/>
          <p:nvPr/>
        </p:nvGrpSpPr>
        <p:grpSpPr>
          <a:xfrm>
            <a:off x="6934200" y="5714206"/>
            <a:ext cx="1905000" cy="685800"/>
            <a:chOff x="6400800" y="5257800"/>
            <a:chExt cx="1905000" cy="685800"/>
          </a:xfrm>
        </p:grpSpPr>
        <p:sp>
          <p:nvSpPr>
            <p:cNvPr id="186" name="Google Shape;186;p20"/>
            <p:cNvSpPr/>
            <p:nvPr/>
          </p:nvSpPr>
          <p:spPr>
            <a:xfrm>
              <a:off x="6400800" y="5257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60           NULL</a:t>
              </a:r>
              <a:endParaRPr sz="1300"/>
            </a:p>
          </p:txBody>
        </p:sp>
        <p:cxnSp>
          <p:nvCxnSpPr>
            <p:cNvPr id="187" name="Google Shape;187;p20"/>
            <p:cNvCxnSpPr>
              <a:stCxn id="186" idx="0"/>
              <a:endCxn id="186" idx="2"/>
            </p:cNvCxnSpPr>
            <p:nvPr/>
          </p:nvCxnSpPr>
          <p:spPr>
            <a:xfrm>
              <a:off x="7353300" y="5257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8" name="Google Shape;188;p20"/>
          <p:cNvSpPr txBox="1"/>
          <p:nvPr/>
        </p:nvSpPr>
        <p:spPr>
          <a:xfrm>
            <a:off x="5791200" y="3886200"/>
            <a:ext cx="6131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</a:t>
            </a:r>
            <a:endParaRPr sz="1300"/>
          </a:p>
        </p:txBody>
      </p:sp>
      <p:cxnSp>
        <p:nvCxnSpPr>
          <p:cNvPr id="189" name="Google Shape;189;p20"/>
          <p:cNvCxnSpPr>
            <a:stCxn id="188" idx="2"/>
          </p:cNvCxnSpPr>
          <p:nvPr/>
        </p:nvCxnSpPr>
        <p:spPr>
          <a:xfrm>
            <a:off x="6097758" y="4255532"/>
            <a:ext cx="1800" cy="240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0" name="Google Shape;190;p20"/>
          <p:cNvSpPr txBox="1"/>
          <p:nvPr/>
        </p:nvSpPr>
        <p:spPr>
          <a:xfrm>
            <a:off x="2842564" y="5105400"/>
            <a:ext cx="6322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</a:t>
            </a:r>
            <a:endParaRPr sz="1300"/>
          </a:p>
        </p:txBody>
      </p:sp>
      <p:sp>
        <p:nvSpPr>
          <p:cNvPr id="191" name="Google Shape;191;p20"/>
          <p:cNvSpPr txBox="1"/>
          <p:nvPr/>
        </p:nvSpPr>
        <p:spPr>
          <a:xfrm>
            <a:off x="2209800" y="63246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4000</a:t>
            </a:r>
            <a:endParaRPr sz="1300"/>
          </a:p>
        </p:txBody>
      </p:sp>
      <p:sp>
        <p:nvSpPr>
          <p:cNvPr id="192" name="Google Shape;192;p20"/>
          <p:cNvSpPr txBox="1"/>
          <p:nvPr/>
        </p:nvSpPr>
        <p:spPr>
          <a:xfrm>
            <a:off x="6050147" y="63246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2000</a:t>
            </a:r>
            <a:endParaRPr sz="1300"/>
          </a:p>
        </p:txBody>
      </p:sp>
      <p:cxnSp>
        <p:nvCxnSpPr>
          <p:cNvPr id="193" name="Google Shape;193;p20"/>
          <p:cNvCxnSpPr/>
          <p:nvPr/>
        </p:nvCxnSpPr>
        <p:spPr>
          <a:xfrm>
            <a:off x="3170053" y="541020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4E6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4" name="Google Shape;194;p20"/>
          <p:cNvSpPr txBox="1"/>
          <p:nvPr/>
        </p:nvSpPr>
        <p:spPr>
          <a:xfrm>
            <a:off x="5181600" y="51054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1000</a:t>
            </a:r>
            <a:endParaRPr sz="1300"/>
          </a:p>
        </p:txBody>
      </p:sp>
      <p:cxnSp>
        <p:nvCxnSpPr>
          <p:cNvPr id="195" name="Google Shape;195;p20"/>
          <p:cNvCxnSpPr>
            <a:stCxn id="183" idx="3"/>
            <a:endCxn id="186" idx="1"/>
          </p:cNvCxnSpPr>
          <p:nvPr/>
        </p:nvCxnSpPr>
        <p:spPr>
          <a:xfrm rot="10800000" flipH="1">
            <a:off x="4998853" y="6057000"/>
            <a:ext cx="1935300" cy="90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6" name="Google Shape;196;p20"/>
          <p:cNvSpPr txBox="1"/>
          <p:nvPr/>
        </p:nvSpPr>
        <p:spPr>
          <a:xfrm>
            <a:off x="2296718" y="5574268"/>
            <a:ext cx="5988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Prev</a:t>
            </a:r>
            <a:endParaRPr sz="13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6248400" y="5574268"/>
            <a:ext cx="4617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Ptr</a:t>
            </a:r>
            <a:endParaRPr sz="13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98" name="Google Shape;198;p20"/>
          <p:cNvCxnSpPr/>
          <p:nvPr/>
        </p:nvCxnSpPr>
        <p:spPr>
          <a:xfrm>
            <a:off x="2819400" y="5791200"/>
            <a:ext cx="30480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9" name="Google Shape;199;p20"/>
          <p:cNvCxnSpPr/>
          <p:nvPr/>
        </p:nvCxnSpPr>
        <p:spPr>
          <a:xfrm>
            <a:off x="6629400" y="5791200"/>
            <a:ext cx="304800" cy="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0" name="Google Shape;200;p20"/>
          <p:cNvCxnSpPr>
            <a:stCxn id="183" idx="3"/>
            <a:endCxn id="180" idx="1"/>
          </p:cNvCxnSpPr>
          <p:nvPr/>
        </p:nvCxnSpPr>
        <p:spPr>
          <a:xfrm rot="10800000" flipH="1">
            <a:off x="4998853" y="4838700"/>
            <a:ext cx="1097100" cy="12192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01" name="Google Shape;201;p20"/>
          <p:cNvGrpSpPr/>
          <p:nvPr/>
        </p:nvGrpSpPr>
        <p:grpSpPr>
          <a:xfrm>
            <a:off x="3093800" y="5715000"/>
            <a:ext cx="1905000" cy="685800"/>
            <a:chOff x="6324600" y="3505200"/>
            <a:chExt cx="1905000" cy="685800"/>
          </a:xfrm>
        </p:grpSpPr>
        <p:sp>
          <p:nvSpPr>
            <p:cNvPr id="202" name="Google Shape;202;p20"/>
            <p:cNvSpPr/>
            <p:nvPr/>
          </p:nvSpPr>
          <p:spPr>
            <a:xfrm>
              <a:off x="6324600" y="35052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50           1000</a:t>
              </a:r>
              <a:endParaRPr/>
            </a:p>
          </p:txBody>
        </p:sp>
        <p:cxnSp>
          <p:nvCxnSpPr>
            <p:cNvPr id="203" name="Google Shape;203;p20"/>
            <p:cNvCxnSpPr/>
            <p:nvPr/>
          </p:nvCxnSpPr>
          <p:spPr>
            <a:xfrm rot="-5400000" flipH="1">
              <a:off x="6820694" y="3847306"/>
              <a:ext cx="685800" cy="1588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04" name="Google Shape;204;p20"/>
          <p:cNvGrpSpPr/>
          <p:nvPr/>
        </p:nvGrpSpPr>
        <p:grpSpPr>
          <a:xfrm>
            <a:off x="6096000" y="4495800"/>
            <a:ext cx="1905000" cy="685800"/>
            <a:chOff x="6099517" y="4495800"/>
            <a:chExt cx="1905000" cy="685800"/>
          </a:xfrm>
        </p:grpSpPr>
        <p:sp>
          <p:nvSpPr>
            <p:cNvPr id="205" name="Google Shape;205;p20"/>
            <p:cNvSpPr/>
            <p:nvPr/>
          </p:nvSpPr>
          <p:spPr>
            <a:xfrm>
              <a:off x="6099517" y="4495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55           2000</a:t>
              </a:r>
              <a:endParaRPr/>
            </a:p>
          </p:txBody>
        </p:sp>
        <p:cxnSp>
          <p:nvCxnSpPr>
            <p:cNvPr id="206" name="Google Shape;206;p20"/>
            <p:cNvCxnSpPr>
              <a:stCxn id="205" idx="0"/>
              <a:endCxn id="205" idx="2"/>
            </p:cNvCxnSpPr>
            <p:nvPr/>
          </p:nvCxnSpPr>
          <p:spPr>
            <a:xfrm>
              <a:off x="7052017" y="4495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07" name="Google Shape;207;p20"/>
          <p:cNvCxnSpPr>
            <a:stCxn id="205" idx="3"/>
            <a:endCxn id="186" idx="1"/>
          </p:cNvCxnSpPr>
          <p:nvPr/>
        </p:nvCxnSpPr>
        <p:spPr>
          <a:xfrm flipH="1">
            <a:off x="6934200" y="4838700"/>
            <a:ext cx="1066800" cy="1218300"/>
          </a:xfrm>
          <a:prstGeom prst="bentConnector5">
            <a:avLst>
              <a:gd name="adj1" fmla="val -21429"/>
              <a:gd name="adj2" fmla="val 50004"/>
              <a:gd name="adj3" fmla="val 166264"/>
            </a:avLst>
          </a:prstGeom>
          <a:noFill/>
          <a:ln w="9525" cap="flat" cmpd="sng">
            <a:solidFill>
              <a:srgbClr val="54632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LINKED LIST</a:t>
            </a:r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2884" algn="l" rtl="0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/>
              <a:t>TO INSERT THE NEW NODE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fnAddNode() Cont…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		</a:t>
            </a:r>
            <a:r>
              <a:rPr lang="en-US" sz="1400">
                <a:solidFill>
                  <a:srgbClr val="FF0000"/>
                </a:solidFill>
              </a:rPr>
              <a:t>// insert node  at the end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		if(Ptr==NULL)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		{			    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1400" b="1">
                <a:solidFill>
                  <a:srgbClr val="002060"/>
                </a:solidFill>
              </a:rPr>
              <a:t>			Prev-&gt;Next=New</a:t>
            </a:r>
            <a:r>
              <a:rPr lang="en-US" sz="1400">
                <a:solidFill>
                  <a:srgbClr val="002060"/>
                </a:solidFill>
              </a:rPr>
              <a:t>;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		}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	} //end of fnAddNode function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040"/>
              <a:buNone/>
            </a:pPr>
            <a:r>
              <a:rPr lang="en-US" sz="1400"/>
              <a:t>		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1700"/>
              <a:buNone/>
            </a:pPr>
            <a:r>
              <a:rPr lang="en-US" sz="1400"/>
              <a:t>	</a:t>
            </a:r>
            <a:endParaRPr sz="1400"/>
          </a:p>
        </p:txBody>
      </p:sp>
      <p:grpSp>
        <p:nvGrpSpPr>
          <p:cNvPr id="214" name="Google Shape;214;p21"/>
          <p:cNvGrpSpPr/>
          <p:nvPr/>
        </p:nvGrpSpPr>
        <p:grpSpPr>
          <a:xfrm>
            <a:off x="7010400" y="4114006"/>
            <a:ext cx="1905000" cy="685800"/>
            <a:chOff x="6099517" y="4495800"/>
            <a:chExt cx="1905000" cy="685800"/>
          </a:xfrm>
        </p:grpSpPr>
        <p:sp>
          <p:nvSpPr>
            <p:cNvPr id="215" name="Google Shape;215;p21"/>
            <p:cNvSpPr/>
            <p:nvPr/>
          </p:nvSpPr>
          <p:spPr>
            <a:xfrm>
              <a:off x="6099517" y="4495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75           NULL</a:t>
              </a:r>
              <a:endParaRPr/>
            </a:p>
          </p:txBody>
        </p:sp>
        <p:cxnSp>
          <p:nvCxnSpPr>
            <p:cNvPr id="216" name="Google Shape;216;p21"/>
            <p:cNvCxnSpPr>
              <a:stCxn id="215" idx="0"/>
              <a:endCxn id="215" idx="2"/>
            </p:cNvCxnSpPr>
            <p:nvPr/>
          </p:nvCxnSpPr>
          <p:spPr>
            <a:xfrm>
              <a:off x="7052017" y="4495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17" name="Google Shape;217;p21"/>
          <p:cNvGrpSpPr/>
          <p:nvPr/>
        </p:nvGrpSpPr>
        <p:grpSpPr>
          <a:xfrm>
            <a:off x="5257800" y="5638800"/>
            <a:ext cx="1905000" cy="685800"/>
            <a:chOff x="6400800" y="5257800"/>
            <a:chExt cx="1905000" cy="685800"/>
          </a:xfrm>
        </p:grpSpPr>
        <p:sp>
          <p:nvSpPr>
            <p:cNvPr id="218" name="Google Shape;218;p21"/>
            <p:cNvSpPr/>
            <p:nvPr/>
          </p:nvSpPr>
          <p:spPr>
            <a:xfrm>
              <a:off x="6400800" y="5257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60           NULL</a:t>
              </a:r>
              <a:endParaRPr/>
            </a:p>
          </p:txBody>
        </p:sp>
        <p:cxnSp>
          <p:nvCxnSpPr>
            <p:cNvPr id="219" name="Google Shape;219;p21"/>
            <p:cNvCxnSpPr>
              <a:stCxn id="218" idx="0"/>
              <a:endCxn id="218" idx="2"/>
            </p:cNvCxnSpPr>
            <p:nvPr/>
          </p:nvCxnSpPr>
          <p:spPr>
            <a:xfrm>
              <a:off x="7353300" y="5257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20" name="Google Shape;220;p21"/>
          <p:cNvSpPr txBox="1"/>
          <p:nvPr/>
        </p:nvSpPr>
        <p:spPr>
          <a:xfrm>
            <a:off x="6854483" y="3581400"/>
            <a:ext cx="6131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</a:t>
            </a:r>
            <a:endParaRPr sz="1300"/>
          </a:p>
        </p:txBody>
      </p:sp>
      <p:cxnSp>
        <p:nvCxnSpPr>
          <p:cNvPr id="221" name="Google Shape;221;p21"/>
          <p:cNvCxnSpPr/>
          <p:nvPr/>
        </p:nvCxnSpPr>
        <p:spPr>
          <a:xfrm rot="-5400000" flipH="1">
            <a:off x="6891145" y="3993787"/>
            <a:ext cx="240268" cy="175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2" name="Google Shape;222;p21"/>
          <p:cNvSpPr txBox="1"/>
          <p:nvPr/>
        </p:nvSpPr>
        <p:spPr>
          <a:xfrm>
            <a:off x="-22689" y="5117068"/>
            <a:ext cx="6322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</a:t>
            </a:r>
            <a:endParaRPr sz="1300"/>
          </a:p>
        </p:txBody>
      </p:sp>
      <p:sp>
        <p:nvSpPr>
          <p:cNvPr id="223" name="Google Shape;223;p21"/>
          <p:cNvSpPr txBox="1"/>
          <p:nvPr/>
        </p:nvSpPr>
        <p:spPr>
          <a:xfrm>
            <a:off x="228600" y="63246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4000</a:t>
            </a:r>
            <a:endParaRPr sz="1300"/>
          </a:p>
        </p:txBody>
      </p:sp>
      <p:sp>
        <p:nvSpPr>
          <p:cNvPr id="224" name="Google Shape;224;p21"/>
          <p:cNvSpPr txBox="1"/>
          <p:nvPr/>
        </p:nvSpPr>
        <p:spPr>
          <a:xfrm>
            <a:off x="5181600" y="63246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2000</a:t>
            </a:r>
            <a:endParaRPr sz="1300"/>
          </a:p>
        </p:txBody>
      </p:sp>
      <p:cxnSp>
        <p:nvCxnSpPr>
          <p:cNvPr id="225" name="Google Shape;225;p21"/>
          <p:cNvCxnSpPr/>
          <p:nvPr/>
        </p:nvCxnSpPr>
        <p:spPr>
          <a:xfrm>
            <a:off x="304800" y="533400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4E6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6" name="Google Shape;226;p21"/>
          <p:cNvSpPr txBox="1"/>
          <p:nvPr/>
        </p:nvSpPr>
        <p:spPr>
          <a:xfrm>
            <a:off x="2697347" y="63362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1000</a:t>
            </a:r>
            <a:endParaRPr sz="1300"/>
          </a:p>
        </p:txBody>
      </p:sp>
      <p:sp>
        <p:nvSpPr>
          <p:cNvPr id="227" name="Google Shape;227;p21"/>
          <p:cNvSpPr txBox="1"/>
          <p:nvPr/>
        </p:nvSpPr>
        <p:spPr>
          <a:xfrm>
            <a:off x="5105400" y="4953000"/>
            <a:ext cx="5988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Prev</a:t>
            </a:r>
            <a:endParaRPr sz="13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6172200" y="5117068"/>
            <a:ext cx="4617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Ptr</a:t>
            </a:r>
            <a:endParaRPr sz="13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229" name="Google Shape;229;p21"/>
          <p:cNvGrpSpPr/>
          <p:nvPr/>
        </p:nvGrpSpPr>
        <p:grpSpPr>
          <a:xfrm>
            <a:off x="304800" y="5638800"/>
            <a:ext cx="1905000" cy="685800"/>
            <a:chOff x="6324600" y="3505200"/>
            <a:chExt cx="1905000" cy="685800"/>
          </a:xfrm>
        </p:grpSpPr>
        <p:sp>
          <p:nvSpPr>
            <p:cNvPr id="230" name="Google Shape;230;p21"/>
            <p:cNvSpPr/>
            <p:nvPr/>
          </p:nvSpPr>
          <p:spPr>
            <a:xfrm>
              <a:off x="6324600" y="35052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50           1000</a:t>
              </a:r>
              <a:endParaRPr/>
            </a:p>
          </p:txBody>
        </p:sp>
        <p:cxnSp>
          <p:nvCxnSpPr>
            <p:cNvPr id="231" name="Google Shape;231;p21"/>
            <p:cNvCxnSpPr/>
            <p:nvPr/>
          </p:nvCxnSpPr>
          <p:spPr>
            <a:xfrm rot="-5400000" flipH="1">
              <a:off x="6820694" y="3847306"/>
              <a:ext cx="685800" cy="1588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2" name="Google Shape;232;p21"/>
          <p:cNvGrpSpPr/>
          <p:nvPr/>
        </p:nvGrpSpPr>
        <p:grpSpPr>
          <a:xfrm>
            <a:off x="2743200" y="5638006"/>
            <a:ext cx="1905000" cy="685800"/>
            <a:chOff x="6099517" y="4495800"/>
            <a:chExt cx="1905000" cy="685800"/>
          </a:xfrm>
        </p:grpSpPr>
        <p:sp>
          <p:nvSpPr>
            <p:cNvPr id="233" name="Google Shape;233;p21"/>
            <p:cNvSpPr/>
            <p:nvPr/>
          </p:nvSpPr>
          <p:spPr>
            <a:xfrm>
              <a:off x="6099517" y="4495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55           2000</a:t>
              </a:r>
              <a:endParaRPr/>
            </a:p>
          </p:txBody>
        </p:sp>
        <p:cxnSp>
          <p:nvCxnSpPr>
            <p:cNvPr id="234" name="Google Shape;234;p21"/>
            <p:cNvCxnSpPr>
              <a:stCxn id="233" idx="0"/>
              <a:endCxn id="233" idx="2"/>
            </p:cNvCxnSpPr>
            <p:nvPr/>
          </p:nvCxnSpPr>
          <p:spPr>
            <a:xfrm>
              <a:off x="7052017" y="4495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35" name="Google Shape;235;p21"/>
          <p:cNvSpPr txBox="1"/>
          <p:nvPr/>
        </p:nvSpPr>
        <p:spPr>
          <a:xfrm>
            <a:off x="6934200" y="48006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2010</a:t>
            </a:r>
            <a:endParaRPr sz="1300"/>
          </a:p>
        </p:txBody>
      </p:sp>
      <p:cxnSp>
        <p:nvCxnSpPr>
          <p:cNvPr id="236" name="Google Shape;236;p21"/>
          <p:cNvCxnSpPr>
            <a:stCxn id="230" idx="3"/>
            <a:endCxn id="233" idx="1"/>
          </p:cNvCxnSpPr>
          <p:nvPr/>
        </p:nvCxnSpPr>
        <p:spPr>
          <a:xfrm rot="10800000" flipH="1">
            <a:off x="2209800" y="5980800"/>
            <a:ext cx="533400" cy="90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7" name="Google Shape;237;p21"/>
          <p:cNvCxnSpPr>
            <a:stCxn id="233" idx="3"/>
            <a:endCxn id="218" idx="1"/>
          </p:cNvCxnSpPr>
          <p:nvPr/>
        </p:nvCxnSpPr>
        <p:spPr>
          <a:xfrm>
            <a:off x="4648200" y="5980906"/>
            <a:ext cx="609600" cy="90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8" name="Google Shape;238;p21"/>
          <p:cNvCxnSpPr/>
          <p:nvPr/>
        </p:nvCxnSpPr>
        <p:spPr>
          <a:xfrm>
            <a:off x="5257800" y="5257800"/>
            <a:ext cx="0" cy="381000"/>
          </a:xfrm>
          <a:prstGeom prst="straightConnector1">
            <a:avLst/>
          </a:prstGeom>
          <a:noFill/>
          <a:ln w="9525" cap="flat" cmpd="sng">
            <a:solidFill>
              <a:srgbClr val="0357A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9" name="Google Shape;239;p21"/>
          <p:cNvCxnSpPr/>
          <p:nvPr/>
        </p:nvCxnSpPr>
        <p:spPr>
          <a:xfrm>
            <a:off x="6324600" y="5410200"/>
            <a:ext cx="0" cy="228600"/>
          </a:xfrm>
          <a:prstGeom prst="straightConnector1">
            <a:avLst/>
          </a:prstGeom>
          <a:noFill/>
          <a:ln w="9525" cap="flat" cmpd="sng">
            <a:solidFill>
              <a:srgbClr val="C8DA90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40" name="Google Shape;240;p21"/>
          <p:cNvGrpSpPr/>
          <p:nvPr/>
        </p:nvGrpSpPr>
        <p:grpSpPr>
          <a:xfrm>
            <a:off x="5257800" y="5638800"/>
            <a:ext cx="1905000" cy="685800"/>
            <a:chOff x="6400800" y="5257800"/>
            <a:chExt cx="1905000" cy="685800"/>
          </a:xfrm>
        </p:grpSpPr>
        <p:sp>
          <p:nvSpPr>
            <p:cNvPr id="241" name="Google Shape;241;p21"/>
            <p:cNvSpPr/>
            <p:nvPr/>
          </p:nvSpPr>
          <p:spPr>
            <a:xfrm>
              <a:off x="6400800" y="5257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60           2010</a:t>
              </a:r>
              <a:endParaRPr/>
            </a:p>
          </p:txBody>
        </p:sp>
        <p:cxnSp>
          <p:nvCxnSpPr>
            <p:cNvPr id="242" name="Google Shape;242;p21"/>
            <p:cNvCxnSpPr>
              <a:stCxn id="241" idx="0"/>
              <a:endCxn id="241" idx="2"/>
            </p:cNvCxnSpPr>
            <p:nvPr/>
          </p:nvCxnSpPr>
          <p:spPr>
            <a:xfrm>
              <a:off x="7353300" y="5257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43" name="Google Shape;243;p21"/>
          <p:cNvCxnSpPr>
            <a:stCxn id="241" idx="3"/>
            <a:endCxn id="215" idx="1"/>
          </p:cNvCxnSpPr>
          <p:nvPr/>
        </p:nvCxnSpPr>
        <p:spPr>
          <a:xfrm rot="10800000">
            <a:off x="7010400" y="4456800"/>
            <a:ext cx="152400" cy="1524900"/>
          </a:xfrm>
          <a:prstGeom prst="bentConnector5">
            <a:avLst>
              <a:gd name="adj1" fmla="val -156250"/>
              <a:gd name="adj2" fmla="val 49997"/>
              <a:gd name="adj3" fmla="val 256250"/>
            </a:avLst>
          </a:prstGeom>
          <a:noFill/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SORTED LINKED LIST</a:t>
            </a:r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1440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334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/>
              <a:t>TO TRAVERSE LINKED LIST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fnTraverse()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>
                <a:solidFill>
                  <a:srgbClr val="FF0000"/>
                </a:solidFill>
              </a:rPr>
              <a:t>	</a:t>
            </a:r>
            <a:r>
              <a:rPr lang="en-US" sz="1400"/>
              <a:t>{</a:t>
            </a:r>
            <a:endParaRPr sz="1400">
              <a:solidFill>
                <a:srgbClr val="FF0000"/>
              </a:solidFill>
            </a:endParaRPr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if(Start==NULL)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{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	printf(“Link List is Empty”);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	return;			    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 b="1">
                <a:solidFill>
                  <a:srgbClr val="002060"/>
                </a:solidFill>
              </a:rPr>
              <a:t>		</a:t>
            </a:r>
            <a:r>
              <a:rPr lang="en-US" sz="1400"/>
              <a:t>}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for(Ptr=Start; Ptr; Ptr=Ptr-&gt;Next)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{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	printf(“%d\t”,Ptr-&gt;iData)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	}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336"/>
              <a:buNone/>
            </a:pPr>
            <a:r>
              <a:rPr lang="en-US" sz="1400"/>
              <a:t>	}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887"/>
              <a:buNone/>
            </a:pPr>
            <a:r>
              <a:rPr lang="en-US" sz="1400"/>
              <a:t>		</a:t>
            </a:r>
            <a:endParaRPr sz="1400"/>
          </a:p>
          <a:p>
            <a:pPr marL="274320" lvl="0" indent="-274320" algn="l" rtl="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1573"/>
              <a:buNone/>
            </a:pPr>
            <a:r>
              <a:rPr lang="en-US" sz="1400"/>
              <a:t>	</a:t>
            </a:r>
            <a:endParaRPr sz="1400"/>
          </a:p>
        </p:txBody>
      </p:sp>
      <p:grpSp>
        <p:nvGrpSpPr>
          <p:cNvPr id="250" name="Google Shape;250;p22"/>
          <p:cNvGrpSpPr/>
          <p:nvPr/>
        </p:nvGrpSpPr>
        <p:grpSpPr>
          <a:xfrm>
            <a:off x="6934200" y="5409406"/>
            <a:ext cx="1905000" cy="685800"/>
            <a:chOff x="6099517" y="4495800"/>
            <a:chExt cx="1905000" cy="685800"/>
          </a:xfrm>
        </p:grpSpPr>
        <p:sp>
          <p:nvSpPr>
            <p:cNvPr id="251" name="Google Shape;251;p22"/>
            <p:cNvSpPr/>
            <p:nvPr/>
          </p:nvSpPr>
          <p:spPr>
            <a:xfrm>
              <a:off x="6099517" y="4495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75           NULL</a:t>
              </a:r>
              <a:endParaRPr/>
            </a:p>
          </p:txBody>
        </p:sp>
        <p:cxnSp>
          <p:nvCxnSpPr>
            <p:cNvPr id="252" name="Google Shape;252;p22"/>
            <p:cNvCxnSpPr>
              <a:stCxn id="251" idx="0"/>
              <a:endCxn id="251" idx="2"/>
            </p:cNvCxnSpPr>
            <p:nvPr/>
          </p:nvCxnSpPr>
          <p:spPr>
            <a:xfrm>
              <a:off x="7052017" y="4495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53" name="Google Shape;253;p22"/>
          <p:cNvSpPr txBox="1"/>
          <p:nvPr/>
        </p:nvSpPr>
        <p:spPr>
          <a:xfrm>
            <a:off x="-22689" y="4887674"/>
            <a:ext cx="6322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</a:t>
            </a:r>
            <a:endParaRPr sz="1300"/>
          </a:p>
        </p:txBody>
      </p:sp>
      <p:sp>
        <p:nvSpPr>
          <p:cNvPr id="254" name="Google Shape;254;p22"/>
          <p:cNvSpPr txBox="1"/>
          <p:nvPr/>
        </p:nvSpPr>
        <p:spPr>
          <a:xfrm>
            <a:off x="0" y="60198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4000</a:t>
            </a:r>
            <a:endParaRPr sz="1300"/>
          </a:p>
        </p:txBody>
      </p:sp>
      <p:sp>
        <p:nvSpPr>
          <p:cNvPr id="255" name="Google Shape;255;p22"/>
          <p:cNvSpPr txBox="1"/>
          <p:nvPr/>
        </p:nvSpPr>
        <p:spPr>
          <a:xfrm>
            <a:off x="4495800" y="6019800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2000</a:t>
            </a:r>
            <a:endParaRPr sz="1300"/>
          </a:p>
        </p:txBody>
      </p:sp>
      <p:cxnSp>
        <p:nvCxnSpPr>
          <p:cNvPr id="256" name="Google Shape;256;p22"/>
          <p:cNvCxnSpPr/>
          <p:nvPr/>
        </p:nvCxnSpPr>
        <p:spPr>
          <a:xfrm>
            <a:off x="304800" y="5104606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4E6C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57" name="Google Shape;257;p22"/>
          <p:cNvSpPr txBox="1"/>
          <p:nvPr/>
        </p:nvSpPr>
        <p:spPr>
          <a:xfrm>
            <a:off x="2209800" y="60314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1000</a:t>
            </a:r>
            <a:endParaRPr sz="1300"/>
          </a:p>
        </p:txBody>
      </p:sp>
      <p:grpSp>
        <p:nvGrpSpPr>
          <p:cNvPr id="258" name="Google Shape;258;p22"/>
          <p:cNvGrpSpPr/>
          <p:nvPr/>
        </p:nvGrpSpPr>
        <p:grpSpPr>
          <a:xfrm>
            <a:off x="76200" y="5409406"/>
            <a:ext cx="1905000" cy="685800"/>
            <a:chOff x="6324600" y="3505200"/>
            <a:chExt cx="1905000" cy="685800"/>
          </a:xfrm>
        </p:grpSpPr>
        <p:sp>
          <p:nvSpPr>
            <p:cNvPr id="259" name="Google Shape;259;p22"/>
            <p:cNvSpPr/>
            <p:nvPr/>
          </p:nvSpPr>
          <p:spPr>
            <a:xfrm>
              <a:off x="6324600" y="35052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50           1000</a:t>
              </a:r>
              <a:endParaRPr/>
            </a:p>
          </p:txBody>
        </p:sp>
        <p:cxnSp>
          <p:nvCxnSpPr>
            <p:cNvPr id="260" name="Google Shape;260;p22"/>
            <p:cNvCxnSpPr/>
            <p:nvPr/>
          </p:nvCxnSpPr>
          <p:spPr>
            <a:xfrm rot="-5400000" flipH="1">
              <a:off x="6820694" y="3847306"/>
              <a:ext cx="685800" cy="1588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61" name="Google Shape;261;p22"/>
          <p:cNvGrpSpPr/>
          <p:nvPr/>
        </p:nvGrpSpPr>
        <p:grpSpPr>
          <a:xfrm>
            <a:off x="2286000" y="5408612"/>
            <a:ext cx="1905000" cy="685800"/>
            <a:chOff x="6099517" y="4495800"/>
            <a:chExt cx="1905000" cy="685800"/>
          </a:xfrm>
        </p:grpSpPr>
        <p:sp>
          <p:nvSpPr>
            <p:cNvPr id="262" name="Google Shape;262;p22"/>
            <p:cNvSpPr/>
            <p:nvPr/>
          </p:nvSpPr>
          <p:spPr>
            <a:xfrm>
              <a:off x="6099517" y="4495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55           2000</a:t>
              </a:r>
              <a:endParaRPr/>
            </a:p>
          </p:txBody>
        </p:sp>
        <p:cxnSp>
          <p:nvCxnSpPr>
            <p:cNvPr id="263" name="Google Shape;263;p22"/>
            <p:cNvCxnSpPr>
              <a:stCxn id="262" idx="0"/>
              <a:endCxn id="262" idx="2"/>
            </p:cNvCxnSpPr>
            <p:nvPr/>
          </p:nvCxnSpPr>
          <p:spPr>
            <a:xfrm>
              <a:off x="7052017" y="4495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64" name="Google Shape;264;p22"/>
          <p:cNvSpPr txBox="1"/>
          <p:nvPr/>
        </p:nvSpPr>
        <p:spPr>
          <a:xfrm>
            <a:off x="6934200" y="6031468"/>
            <a:ext cx="1569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Address : 2010</a:t>
            </a:r>
            <a:endParaRPr sz="1300"/>
          </a:p>
        </p:txBody>
      </p:sp>
      <p:cxnSp>
        <p:nvCxnSpPr>
          <p:cNvPr id="265" name="Google Shape;265;p22"/>
          <p:cNvCxnSpPr>
            <a:stCxn id="259" idx="3"/>
            <a:endCxn id="262" idx="1"/>
          </p:cNvCxnSpPr>
          <p:nvPr/>
        </p:nvCxnSpPr>
        <p:spPr>
          <a:xfrm rot="10800000" flipH="1">
            <a:off x="1981200" y="5751406"/>
            <a:ext cx="304800" cy="90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66" name="Google Shape;266;p22"/>
          <p:cNvGrpSpPr/>
          <p:nvPr/>
        </p:nvGrpSpPr>
        <p:grpSpPr>
          <a:xfrm>
            <a:off x="4572000" y="5409406"/>
            <a:ext cx="1905000" cy="685800"/>
            <a:chOff x="6400800" y="5257800"/>
            <a:chExt cx="1905000" cy="685800"/>
          </a:xfrm>
        </p:grpSpPr>
        <p:sp>
          <p:nvSpPr>
            <p:cNvPr id="267" name="Google Shape;267;p22"/>
            <p:cNvSpPr/>
            <p:nvPr/>
          </p:nvSpPr>
          <p:spPr>
            <a:xfrm>
              <a:off x="6400800" y="5257800"/>
              <a:ext cx="1905000" cy="6858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0A519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60           2010</a:t>
              </a:r>
              <a:endParaRPr/>
            </a:p>
          </p:txBody>
        </p:sp>
        <p:cxnSp>
          <p:nvCxnSpPr>
            <p:cNvPr id="268" name="Google Shape;268;p22"/>
            <p:cNvCxnSpPr>
              <a:stCxn id="267" idx="0"/>
              <a:endCxn id="267" idx="2"/>
            </p:cNvCxnSpPr>
            <p:nvPr/>
          </p:nvCxnSpPr>
          <p:spPr>
            <a:xfrm>
              <a:off x="7353300" y="5257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69" name="Google Shape;269;p22"/>
          <p:cNvCxnSpPr>
            <a:stCxn id="262" idx="3"/>
            <a:endCxn id="267" idx="1"/>
          </p:cNvCxnSpPr>
          <p:nvPr/>
        </p:nvCxnSpPr>
        <p:spPr>
          <a:xfrm>
            <a:off x="4191000" y="5751512"/>
            <a:ext cx="381000" cy="90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0" name="Google Shape;270;p22"/>
          <p:cNvCxnSpPr>
            <a:stCxn id="267" idx="3"/>
            <a:endCxn id="251" idx="1"/>
          </p:cNvCxnSpPr>
          <p:nvPr/>
        </p:nvCxnSpPr>
        <p:spPr>
          <a:xfrm>
            <a:off x="6477000" y="5752306"/>
            <a:ext cx="457200" cy="0"/>
          </a:xfrm>
          <a:prstGeom prst="straightConnector1">
            <a:avLst/>
          </a:prstGeom>
          <a:noFill/>
          <a:ln w="9525" cap="flat" cmpd="sng">
            <a:solidFill>
              <a:srgbClr val="01303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71" name="Google Shape;271;p22"/>
          <p:cNvSpPr txBox="1"/>
          <p:nvPr/>
        </p:nvSpPr>
        <p:spPr>
          <a:xfrm>
            <a:off x="0" y="6336268"/>
            <a:ext cx="1162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 : </a:t>
            </a:r>
            <a:endParaRPr sz="1300"/>
          </a:p>
        </p:txBody>
      </p:sp>
      <p:grpSp>
        <p:nvGrpSpPr>
          <p:cNvPr id="272" name="Google Shape;272;p22"/>
          <p:cNvGrpSpPr/>
          <p:nvPr/>
        </p:nvGrpSpPr>
        <p:grpSpPr>
          <a:xfrm>
            <a:off x="605071" y="4887674"/>
            <a:ext cx="461729" cy="522526"/>
            <a:chOff x="605071" y="4887674"/>
            <a:chExt cx="461729" cy="522526"/>
          </a:xfrm>
        </p:grpSpPr>
        <p:sp>
          <p:nvSpPr>
            <p:cNvPr id="273" name="Google Shape;273;p22"/>
            <p:cNvSpPr txBox="1"/>
            <p:nvPr/>
          </p:nvSpPr>
          <p:spPr>
            <a:xfrm>
              <a:off x="605071" y="4887674"/>
              <a:ext cx="4617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Ptr</a:t>
              </a:r>
              <a:endParaRPr sz="13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274" name="Google Shape;274;p22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275" name="Google Shape;275;p22"/>
          <p:cNvSpPr txBox="1"/>
          <p:nvPr/>
        </p:nvSpPr>
        <p:spPr>
          <a:xfrm>
            <a:off x="1504502" y="6324600"/>
            <a:ext cx="4766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50</a:t>
            </a:r>
            <a:endParaRPr sz="1300"/>
          </a:p>
        </p:txBody>
      </p:sp>
      <p:grpSp>
        <p:nvGrpSpPr>
          <p:cNvPr id="276" name="Google Shape;276;p22"/>
          <p:cNvGrpSpPr/>
          <p:nvPr/>
        </p:nvGrpSpPr>
        <p:grpSpPr>
          <a:xfrm>
            <a:off x="2133600" y="4876800"/>
            <a:ext cx="461729" cy="522526"/>
            <a:chOff x="605071" y="4887674"/>
            <a:chExt cx="461729" cy="522526"/>
          </a:xfrm>
        </p:grpSpPr>
        <p:sp>
          <p:nvSpPr>
            <p:cNvPr id="277" name="Google Shape;277;p22"/>
            <p:cNvSpPr txBox="1"/>
            <p:nvPr/>
          </p:nvSpPr>
          <p:spPr>
            <a:xfrm>
              <a:off x="605071" y="4887674"/>
              <a:ext cx="4617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Ptr</a:t>
              </a:r>
              <a:endParaRPr sz="13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278" name="Google Shape;278;p22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279" name="Google Shape;279;p22"/>
          <p:cNvSpPr txBox="1"/>
          <p:nvPr/>
        </p:nvSpPr>
        <p:spPr>
          <a:xfrm>
            <a:off x="3033031" y="6313726"/>
            <a:ext cx="4766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55</a:t>
            </a:r>
            <a:endParaRPr sz="1300"/>
          </a:p>
        </p:txBody>
      </p:sp>
      <p:grpSp>
        <p:nvGrpSpPr>
          <p:cNvPr id="280" name="Google Shape;280;p22"/>
          <p:cNvGrpSpPr/>
          <p:nvPr/>
        </p:nvGrpSpPr>
        <p:grpSpPr>
          <a:xfrm>
            <a:off x="4449947" y="4876800"/>
            <a:ext cx="461729" cy="522526"/>
            <a:chOff x="605071" y="4887674"/>
            <a:chExt cx="461729" cy="522526"/>
          </a:xfrm>
        </p:grpSpPr>
        <p:sp>
          <p:nvSpPr>
            <p:cNvPr id="281" name="Google Shape;281;p22"/>
            <p:cNvSpPr txBox="1"/>
            <p:nvPr/>
          </p:nvSpPr>
          <p:spPr>
            <a:xfrm>
              <a:off x="605071" y="4887674"/>
              <a:ext cx="4617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Ptr</a:t>
              </a:r>
              <a:endParaRPr sz="13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282" name="Google Shape;282;p22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283" name="Google Shape;283;p22"/>
          <p:cNvSpPr txBox="1"/>
          <p:nvPr/>
        </p:nvSpPr>
        <p:spPr>
          <a:xfrm>
            <a:off x="5349378" y="6313726"/>
            <a:ext cx="4766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60</a:t>
            </a:r>
            <a:endParaRPr sz="1300"/>
          </a:p>
        </p:txBody>
      </p:sp>
      <p:grpSp>
        <p:nvGrpSpPr>
          <p:cNvPr id="284" name="Google Shape;284;p22"/>
          <p:cNvGrpSpPr/>
          <p:nvPr/>
        </p:nvGrpSpPr>
        <p:grpSpPr>
          <a:xfrm>
            <a:off x="6777271" y="4876800"/>
            <a:ext cx="461729" cy="522526"/>
            <a:chOff x="605071" y="4887674"/>
            <a:chExt cx="461729" cy="522526"/>
          </a:xfrm>
        </p:grpSpPr>
        <p:sp>
          <p:nvSpPr>
            <p:cNvPr id="285" name="Google Shape;285;p22"/>
            <p:cNvSpPr txBox="1"/>
            <p:nvPr/>
          </p:nvSpPr>
          <p:spPr>
            <a:xfrm>
              <a:off x="605071" y="4887674"/>
              <a:ext cx="4617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Ptr</a:t>
              </a:r>
              <a:endParaRPr sz="13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286" name="Google Shape;286;p22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287" name="Google Shape;287;p22"/>
          <p:cNvSpPr txBox="1"/>
          <p:nvPr/>
        </p:nvSpPr>
        <p:spPr>
          <a:xfrm>
            <a:off x="7676702" y="6313726"/>
            <a:ext cx="4766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75</a:t>
            </a:r>
            <a:endParaRPr sz="1300"/>
          </a:p>
        </p:txBody>
      </p:sp>
      <p:grpSp>
        <p:nvGrpSpPr>
          <p:cNvPr id="288" name="Google Shape;288;p22"/>
          <p:cNvGrpSpPr/>
          <p:nvPr/>
        </p:nvGrpSpPr>
        <p:grpSpPr>
          <a:xfrm>
            <a:off x="8225071" y="4876800"/>
            <a:ext cx="461729" cy="522526"/>
            <a:chOff x="605071" y="4887674"/>
            <a:chExt cx="461729" cy="522526"/>
          </a:xfrm>
        </p:grpSpPr>
        <p:sp>
          <p:nvSpPr>
            <p:cNvPr id="289" name="Google Shape;289;p22"/>
            <p:cNvSpPr txBox="1"/>
            <p:nvPr/>
          </p:nvSpPr>
          <p:spPr>
            <a:xfrm>
              <a:off x="605071" y="4887674"/>
              <a:ext cx="4617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Ptr</a:t>
              </a:r>
              <a:endParaRPr sz="13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cxnSp>
          <p:nvCxnSpPr>
            <p:cNvPr id="290" name="Google Shape;290;p22"/>
            <p:cNvCxnSpPr/>
            <p:nvPr/>
          </p:nvCxnSpPr>
          <p:spPr>
            <a:xfrm>
              <a:off x="838200" y="5105400"/>
              <a:ext cx="0" cy="3048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quity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DATA STRUCTURE AND ALGORITHM</vt:lpstr>
      <vt:lpstr>DATA STRUCTURE AND ALGORITHM</vt:lpstr>
      <vt:lpstr>SORTED LINKED LIST</vt:lpstr>
      <vt:lpstr>SORTED LINKED LIST</vt:lpstr>
      <vt:lpstr>SORTED LINKED LIST</vt:lpstr>
      <vt:lpstr>SORTED LINKED LIST</vt:lpstr>
      <vt:lpstr>SORTED LINKED LIST</vt:lpstr>
      <vt:lpstr>SORTED LINKED LIST</vt:lpstr>
      <vt:lpstr>SORTED LINKED LIST</vt:lpstr>
      <vt:lpstr>SORTED LINKED LIST</vt:lpstr>
      <vt:lpstr>SORTED LINKED LIST</vt:lpstr>
      <vt:lpstr>SORTED LINKED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</dc:title>
  <cp:lastModifiedBy>Angad Singh</cp:lastModifiedBy>
  <cp:revision>1</cp:revision>
  <dcterms:modified xsi:type="dcterms:W3CDTF">2022-09-02T15:22:01Z</dcterms:modified>
</cp:coreProperties>
</file>