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17"/>
      <p:bold r:id="rId18"/>
      <p:italic r:id="rId19"/>
    </p:embeddedFont>
    <p:embeddedFont>
      <p:font typeface="Libre Franklin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34C057-1D2B-4313-BAE2-09C4174597AF}">
  <a:tblStyle styleId="{C434C057-1D2B-4313-BAE2-09C4174597AF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F6FC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F6FC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39526D-179B-4B48-837F-8DF3076123D7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873447-95D0-48BC-8210-1AF514AA862D}" styleName="Table_2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F8"/>
          </a:solidFill>
        </a:fill>
      </a:tcStyle>
    </a:wholeTbl>
    <a:band1H>
      <a:tcTxStyle/>
      <a:tcStyle>
        <a:tcBdr/>
        <a:fill>
          <a:solidFill>
            <a:srgbClr val="CAEE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EF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7.fntdata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6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08a02cd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e08a02c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1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 rot="10800000" flipH="1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603350" y="5715000"/>
            <a:ext cx="21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 sz="2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8RZTWT93Tjnp8jVHDqKwW2qCmBIIO4QFCetFjMC0Yw/edit?usp=sharing" TargetMode="Externa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APPLICATION OF STACK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endParaRPr sz="2405"/>
          </a:p>
        </p:txBody>
      </p:sp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8763000" cy="4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r>
              <a:rPr lang="en-US" sz="1400" b="1"/>
              <a:t>ALGORITHM:</a:t>
            </a: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Create a stack of real numbers / operands (NumStack)                                    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while( read expression from </a:t>
            </a:r>
            <a:r>
              <a:rPr lang="en-US" sz="1400" b="1"/>
              <a:t>LEFT</a:t>
            </a:r>
            <a:r>
              <a:rPr lang="en-US" sz="1400"/>
              <a:t> to </a:t>
            </a:r>
            <a:r>
              <a:rPr lang="en-US" sz="1400" b="1"/>
              <a:t>RIGHT</a:t>
            </a:r>
            <a:r>
              <a:rPr lang="en-US" sz="1400"/>
              <a:t> until end)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{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symbol=input character of expression;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if(symbol is an operands / numbers)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{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 push(NumStack, symbol);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}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else if(symbol is  an operator)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{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POP1 = pop(NumStack);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POP2 = pop(NumStack);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NewNum=POP2 </a:t>
            </a:r>
            <a:r>
              <a:rPr lang="en-US" sz="1400" b="1" u="sng"/>
              <a:t>operator</a:t>
            </a:r>
            <a:r>
              <a:rPr lang="en-US" sz="1400"/>
              <a:t> POP1;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 push(NumStack, NewNum);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}</a:t>
            </a:r>
            <a:endParaRPr sz="1400"/>
          </a:p>
        </p:txBody>
      </p:sp>
      <p:sp>
        <p:nvSpPr>
          <p:cNvPr id="165" name="Google Shape;165;p23"/>
          <p:cNvSpPr txBox="1"/>
          <p:nvPr/>
        </p:nvSpPr>
        <p:spPr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POSTFIX</a:t>
            </a:r>
            <a:r>
              <a:rPr lang="en-US" sz="4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INFIX CONVERSION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400" b="1"/>
              <a:t>EXAMPLE: 3,5,6,*,+,1,-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</p:txBody>
      </p:sp>
      <p:sp>
        <p:nvSpPr>
          <p:cNvPr id="171" name="Google Shape;171;p24"/>
          <p:cNvSpPr txBox="1"/>
          <p:nvPr/>
        </p:nvSpPr>
        <p:spPr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POSTFIX</a:t>
            </a:r>
            <a:r>
              <a:rPr lang="en-US" sz="4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INFIX CONVERSION</a:t>
            </a:r>
            <a:endParaRPr/>
          </a:p>
        </p:txBody>
      </p:sp>
      <p:graphicFrame>
        <p:nvGraphicFramePr>
          <p:cNvPr id="172" name="Google Shape;172;p24"/>
          <p:cNvGraphicFramePr/>
          <p:nvPr/>
        </p:nvGraphicFramePr>
        <p:xfrm>
          <a:off x="838200" y="2133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{49873447-95D0-48BC-8210-1AF514AA862D}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 CONTENT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REMAINING EXPRESSION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NIL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3,5,6,*,+,1,-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5,6,*,+,1,-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6,*,+,1,-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3,5,6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*,+,1,-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+,1,-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33,1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NIL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7629300" cy="3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r>
              <a:rPr lang="en-US" sz="1400" b="1"/>
              <a:t>ALGORITHM:</a:t>
            </a: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Create a stack of real numbers / operands (NumStack)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while( read expression from </a:t>
            </a:r>
            <a:r>
              <a:rPr lang="en-US" sz="1400" b="1"/>
              <a:t>RIGHT</a:t>
            </a:r>
            <a:r>
              <a:rPr lang="en-US" sz="1400"/>
              <a:t> to </a:t>
            </a:r>
            <a:r>
              <a:rPr lang="en-US" sz="1400" b="1"/>
              <a:t>LEFT</a:t>
            </a:r>
            <a:r>
              <a:rPr lang="en-US" sz="1400"/>
              <a:t> until end)                     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{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symbol=input character of expression;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if(symbol is an operands / numbers)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{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 push(NumStack, symbol);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}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else if(symbol is  an operator)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{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POP1 = pop(NumStack);                                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POP2 = pop(NumStack);                                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NewNum=POP1 </a:t>
            </a:r>
            <a:r>
              <a:rPr lang="en-US" sz="1400" b="1" u="sng"/>
              <a:t>operator</a:t>
            </a:r>
            <a:r>
              <a:rPr lang="en-US" sz="1400"/>
              <a:t> POP2;                 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	 push(NumStack, NewNum);</a:t>
            </a:r>
            <a:endParaRPr sz="140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                       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endParaRPr sz="1400"/>
          </a:p>
        </p:txBody>
      </p:sp>
      <p:sp>
        <p:nvSpPr>
          <p:cNvPr id="178" name="Google Shape;178;p25"/>
          <p:cNvSpPr txBox="1"/>
          <p:nvPr/>
        </p:nvSpPr>
        <p:spPr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PREFIX</a:t>
            </a:r>
            <a:r>
              <a:rPr lang="en-US" sz="4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INFIX CONVERSION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381000" y="1647100"/>
            <a:ext cx="87630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400" b="1"/>
              <a:t>EXAMPLE: *+AB-BC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</p:txBody>
      </p:sp>
      <p:sp>
        <p:nvSpPr>
          <p:cNvPr id="184" name="Google Shape;184;p26"/>
          <p:cNvSpPr txBox="1"/>
          <p:nvPr/>
        </p:nvSpPr>
        <p:spPr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PREFIX</a:t>
            </a:r>
            <a:r>
              <a:rPr lang="en-US" sz="4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INFIX CONVERSION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838200" y="2209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{49873447-95D0-48BC-8210-1AF514AA862D}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 CONTENT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REMAINING EXPRESSION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NIL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*+AB-BC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*+AB-B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C,B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*+AB-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(B-C)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*+AB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(B-C),B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*+A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(B-C),B,A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*+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(B-C),(A+B)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(A+B)*(B-C)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NIL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762000" y="2362200"/>
            <a:ext cx="7772400" cy="2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4320" lvl="0" indent="-274320" algn="ctr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4320" lvl="0" indent="-274320" algn="ctr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81000" y="1701225"/>
            <a:ext cx="6065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(IT):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{C434C057-1D2B-4313-BAE2-09C4174597AF}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PCC-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graphicFrame>
        <p:nvGraphicFramePr>
          <p:cNvPr id="121" name="Google Shape;121;p16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{0539526D-179B-4B48-837F-8DF3076123D7}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ES-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algorithm student will able to analyze the algorithms to determine the time and computation complexity and justify the correctness.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Search problem (Linear Search and Binary Search) student will able to implement it.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problem of Stacks, Queues and linked list student will able to implement it and analyze the same to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write an algorithm Selection Sort, Bubble Sort, Insertion Sort, Quick Sort, Merge Sort, Heap Sort and compare their performance in term of Space and Time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implement Graph search and traversal algorithms and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Google Shape;122;p16"/>
          <p:cNvSpPr/>
          <p:nvPr/>
        </p:nvSpPr>
        <p:spPr>
          <a:xfrm>
            <a:off x="241175" y="1548825"/>
            <a:ext cx="5067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(ECE) </a:t>
            </a: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b="1">
              <a:solidFill>
                <a:srgbClr val="010202"/>
              </a:solidFill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APPLICATION OF STACK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57200" y="1676400"/>
            <a:ext cx="762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Mathematical Expression conversion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Parenthesis checking                                      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 call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/>
              <a:t>MATHEMATICAL EXPRESSION CONVERSION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0" y="14478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Infix Expres</a:t>
            </a:r>
            <a:r>
              <a:rPr lang="en-US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sion: 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A+B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Prefix Expression  (Polish Notation): +AB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Postfix Expression (Reverse Polish Notation) : AB+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b="1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Priority Table: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</p:txBody>
      </p:sp>
      <p:sp>
        <p:nvSpPr>
          <p:cNvPr id="140" name="Google Shape;140;p19"/>
          <p:cNvSpPr txBox="1"/>
          <p:nvPr/>
        </p:nvSpPr>
        <p:spPr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INFIX TO POSTFIX CONVERSION</a:t>
            </a:r>
            <a:endParaRPr/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990600" y="2438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{49873447-95D0-48BC-8210-1AF514AA862D}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Operator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In-Stack Priority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Input Priority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+ , 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*, /</a:t>
                      </a:r>
                      <a:endParaRPr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^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(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INFIX TO POSTFIX CONVERSION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57200" y="1447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1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ALGORITHM: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while( read expression left to right until end)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symbol=input character of expression;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if(symbol is an operand)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add the symbol to PostFixExpression;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 if(symbol is ‘(‘)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push(OptStack, symbol);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 if(symbol is an operator)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whlie((InStackPriority(Top of OptStack)) &gt;= InputPriority(symbol) AND (not OptStack underflow))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X = pop(OptStack);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add the X to PostFixExpression;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}  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push(OptStack, symbol);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while(Top of OptStack != ‘(‘ 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X = pop(OptStack);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add the X to PostFixExpression;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X = pop(OptStack);		</a:t>
            </a:r>
            <a:r>
              <a:rPr lang="en-US" sz="1007" b="1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//Only pop ‘(‘ Don’t add</a:t>
            </a:r>
            <a:endParaRPr sz="1007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 ( not OptStack empty)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= pop(OptStack);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add the X to PostFixExpression;</a:t>
            </a:r>
            <a:endParaRPr sz="1007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007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104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Example: A+(B*C-(D/E-F)*G)*H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INFIX TO POSTFIX CONVERSION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8229600" cy="4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ALGORITHM:</a:t>
            </a:r>
            <a:endParaRPr sz="140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sz="1400"/>
          </a:p>
          <a:p>
            <a:pPr marL="514350" lvl="0" indent="-462915" algn="l" rtl="0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IE’=reverse(IE)      //Read symbol right to left           IE=A+B  =&gt;IE’=B+A</a:t>
            </a:r>
            <a:endParaRPr sz="1400"/>
          </a:p>
          <a:p>
            <a:pPr marL="514350" lvl="0" indent="-462915" algn="l" rtl="0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Infix (IE’) to Postfix(PE)                                                 PE= BA+</a:t>
            </a:r>
            <a:endParaRPr sz="1400"/>
          </a:p>
          <a:p>
            <a:pPr marL="514350" lvl="0" indent="-462915" algn="l" rtl="0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Prefix= reverse(PE)                                                        PE = +AB</a:t>
            </a:r>
            <a:endParaRPr sz="1400"/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/>
              <a:t>IE=A-B/(C*D^E) =&gt; ?</a:t>
            </a:r>
            <a:endParaRPr sz="20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20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-------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STACK</a:t>
            </a:r>
            <a:endParaRPr sz="1400"/>
          </a:p>
        </p:txBody>
      </p:sp>
      <p:sp>
        <p:nvSpPr>
          <p:cNvPr id="159" name="Google Shape;159;p22"/>
          <p:cNvSpPr txBox="1"/>
          <p:nvPr/>
        </p:nvSpPr>
        <p:spPr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INFIX TO PREFIX CONVERSION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DATA STRUCTURE AND ALGORITHMS</vt:lpstr>
      <vt:lpstr>DATA STRUCTURE AND ALGORITHMS</vt:lpstr>
      <vt:lpstr>DATA STRUCTURE AND ALGORITHMS</vt:lpstr>
      <vt:lpstr>APPLICATION OF STACK</vt:lpstr>
      <vt:lpstr>MATHEMATICAL EXPRESSION CONVERSION</vt:lpstr>
      <vt:lpstr>PowerPoint Presentation</vt:lpstr>
      <vt:lpstr>INFIX TO POSTFIX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cp:lastModifiedBy>Angad Singh</cp:lastModifiedBy>
  <cp:revision>1</cp:revision>
  <dcterms:modified xsi:type="dcterms:W3CDTF">2022-07-31T07:31:13Z</dcterms:modified>
</cp:coreProperties>
</file>