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embeddedFontLst>
    <p:embeddedFont>
      <p:font typeface="Libre Baskerville" panose="02000000000000000000" pitchFamily="2" charset="0"/>
      <p:regular r:id="rId18"/>
      <p:bold r:id="rId19"/>
      <p:italic r:id="rId20"/>
    </p:embeddedFont>
    <p:embeddedFont>
      <p:font typeface="Libre Franklin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C2CEB-F3FA-4EF9-98F4-5B137F7458DC}">
  <a:tblStyle styleId="{9CFC2CEB-F3FA-4EF9-98F4-5B137F7458DC}" styleName="Table_0">
    <a:wholeTbl>
      <a:tcTxStyle b="off" i="off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tcBdr/>
        <a:fill>
          <a:solidFill>
            <a:srgbClr val="CA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Perpetua"/>
          <a:ea typeface="Perpetua"/>
          <a:cs typeface="Perpetua"/>
        </a:font>
        <a:srgbClr val="FFFFFF"/>
      </a:tcTxStyle>
      <a:tcStyle>
        <a:tcBdr/>
        <a:fill>
          <a:solidFill>
            <a:srgbClr val="0F6FC6"/>
          </a:solidFill>
        </a:fill>
      </a:tcStyle>
    </a:lastCol>
    <a:firstCol>
      <a:tcTxStyle b="on" i="off">
        <a:font>
          <a:latin typeface="Perpetua"/>
          <a:ea typeface="Perpetua"/>
          <a:cs typeface="Perpetua"/>
        </a:font>
        <a:srgbClr val="FFFFFF"/>
      </a:tcTxStyle>
      <a:tcStyle>
        <a:tcBdr/>
        <a:fill>
          <a:solidFill>
            <a:srgbClr val="0F6FC6"/>
          </a:solidFill>
        </a:fill>
      </a:tcStyle>
    </a:firstCol>
    <a:lastRow>
      <a:tcTxStyle b="on" i="off">
        <a:font>
          <a:latin typeface="Perpetua"/>
          <a:ea typeface="Perpetua"/>
          <a:cs typeface="Perpetua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0F6FC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Perpetua"/>
          <a:ea typeface="Perpetua"/>
          <a:cs typeface="Perpetua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0F6FC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font" Target="fonts/font1.fntdata" /><Relationship Id="rId26" Type="http://schemas.openxmlformats.org/officeDocument/2006/relationships/viewProps" Target="viewProps.xml" /><Relationship Id="rId3" Type="http://schemas.openxmlformats.org/officeDocument/2006/relationships/slide" Target="slides/slide1.xml" /><Relationship Id="rId21" Type="http://schemas.openxmlformats.org/officeDocument/2006/relationships/font" Target="fonts/font4.fntdata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notesMaster" Target="notesMasters/notesMaster1.xml" /><Relationship Id="rId25" Type="http://schemas.openxmlformats.org/officeDocument/2006/relationships/presProps" Target="presProps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0" Type="http://schemas.openxmlformats.org/officeDocument/2006/relationships/font" Target="fonts/font3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24" Type="http://schemas.openxmlformats.org/officeDocument/2006/relationships/font" Target="fonts/font7.fntdata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23" Type="http://schemas.openxmlformats.org/officeDocument/2006/relationships/font" Target="fonts/font6.fntdata" /><Relationship Id="rId28" Type="http://schemas.openxmlformats.org/officeDocument/2006/relationships/tableStyles" Target="tableStyles.xml" /><Relationship Id="rId10" Type="http://schemas.openxmlformats.org/officeDocument/2006/relationships/slide" Target="slides/slide8.xml" /><Relationship Id="rId19" Type="http://schemas.openxmlformats.org/officeDocument/2006/relationships/font" Target="fonts/font2.fntdata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2" Type="http://schemas.openxmlformats.org/officeDocument/2006/relationships/font" Target="fonts/font5.fntdata" /><Relationship Id="rId2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blipFill rotWithShape="1">
          <a:blip r:embed="rId2">
            <a:alphaModFix/>
          </a:blip>
          <a:tile tx="0" ty="0" sx="55000" sy="55000" flip="none" algn="tl"/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rgbClr val="A8B9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1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marL="914400" lvl="1" indent="-293369" algn="l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82575" algn="l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marL="1828800" lvl="3" indent="-274319" algn="l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marL="2286000" lvl="4" indent="-28575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>
            <a:spLocks noGrp="1"/>
          </p:cNvSpPr>
          <p:nvPr>
            <p:ph type="sldNum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1"/>
          <p:cNvSpPr/>
          <p:nvPr/>
        </p:nvSpPr>
        <p:spPr>
          <a:xfrm rot="10800000" flipH="1">
            <a:off x="68307" y="4683555"/>
            <a:ext cx="900684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rgbClr val="A8B9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9" name="Google Shape;89;p11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0" name="Google Shape;90;p11"/>
          <p:cNvSpPr>
            <a:spLocks noGrp="1"/>
          </p:cNvSpPr>
          <p:nvPr>
            <p:ph type="pic" idx="2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370"/>
              </a:spcBef>
              <a:spcAft>
                <a:spcPts val="0"/>
              </a:spcAft>
              <a:buClr>
                <a:srgbClr val="A8B9DF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370"/>
              </a:spcBef>
              <a:spcAft>
                <a:spcPts val="0"/>
              </a:spcAft>
              <a:buClr>
                <a:srgbClr val="A8B9DF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370"/>
              </a:spcBef>
              <a:spcAft>
                <a:spcPts val="0"/>
              </a:spcAft>
              <a:buClr>
                <a:srgbClr val="A8CBE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1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3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body" idx="1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blipFill rotWithShape="1">
          <a:blip r:embed="rId2">
            <a:alphaModFix/>
          </a:blip>
          <a:tile tx="0" ty="0" sx="55000" sy="55000" flip="none" algn="tl"/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/>
          <p:nvPr/>
        </p:nvSpPr>
        <p:spPr>
          <a:xfrm rot="10800000" flipH="1">
            <a:off x="69412" y="2376830"/>
            <a:ext cx="9013515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rgbClr val="A8B9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6" name="Google Shape;46;p5"/>
          <p:cNvSpPr>
            <a:spLocks noGrp="1"/>
          </p:cNvSpPr>
          <p:nvPr>
            <p:ph type="sldNum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2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3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4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1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1530"/>
              <a:buNone/>
              <a:defRPr sz="1800"/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2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 /><Relationship Id="rId3" Type="http://schemas.openxmlformats.org/officeDocument/2006/relationships/slideLayout" Target="../slideLayouts/slideLayout15.xml" /><Relationship Id="rId7" Type="http://schemas.openxmlformats.org/officeDocument/2006/relationships/slideLayout" Target="../slideLayouts/slideLayout19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4.xml" /><Relationship Id="rId1" Type="http://schemas.openxmlformats.org/officeDocument/2006/relationships/slideLayout" Target="../slideLayouts/slideLayout13.xml" /><Relationship Id="rId6" Type="http://schemas.openxmlformats.org/officeDocument/2006/relationships/slideLayout" Target="../slideLayouts/slideLayout18.xml" /><Relationship Id="rId11" Type="http://schemas.openxmlformats.org/officeDocument/2006/relationships/slideLayout" Target="../slideLayouts/slideLayout23.xml" /><Relationship Id="rId5" Type="http://schemas.openxmlformats.org/officeDocument/2006/relationships/slideLayout" Target="../slideLayouts/slideLayout17.xml" /><Relationship Id="rId10" Type="http://schemas.openxmlformats.org/officeDocument/2006/relationships/slideLayout" Target="../slideLayouts/slideLayout22.xml" /><Relationship Id="rId4" Type="http://schemas.openxmlformats.org/officeDocument/2006/relationships/slideLayout" Target="../slideLayouts/slideLayout16.xml" /><Relationship Id="rId9" Type="http://schemas.openxmlformats.org/officeDocument/2006/relationships/slideLayout" Target="../slideLayouts/slideLayout2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A8B9DF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A8B9DF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A8CBE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/>
          <p:nvPr/>
        </p:nvSpPr>
        <p:spPr>
          <a:xfrm>
            <a:off x="3571650" y="5715000"/>
            <a:ext cx="214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DCC0F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PKS, BCREC</a:t>
            </a:r>
            <a:endParaRPr sz="20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44"/>
              <a:buNone/>
            </a:pPr>
            <a:r>
              <a:rPr lang="en-US" sz="2405"/>
              <a:t>SORTED DOUBLY LINK LIST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2405"/>
              <a:t>Presented by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2405"/>
              <a:t>Prabal Kumar Sahu</a:t>
            </a:r>
            <a:endParaRPr sz="2405"/>
          </a:p>
          <a:p>
            <a:pPr marL="0" lvl="0" indent="0" algn="ctr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2405"/>
              <a:t>Asst. Prof., IT Dept., BCREC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endParaRPr sz="2405"/>
          </a:p>
        </p:txBody>
      </p:sp>
      <p:sp>
        <p:nvSpPr>
          <p:cNvPr id="183" name="Google Shape;183;p26"/>
          <p:cNvSpPr txBox="1"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lang="en-US"/>
              <a:t>DATA STRUCTURE AND ALGORITHM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5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SORTED DOUBLY LINKED LIST</a:t>
            </a:r>
            <a:endParaRPr/>
          </a:p>
        </p:txBody>
      </p:sp>
      <p:sp>
        <p:nvSpPr>
          <p:cNvPr id="427" name="Google Shape;427;p35"/>
          <p:cNvSpPr txBox="1">
            <a:spLocks noGrp="1"/>
          </p:cNvSpPr>
          <p:nvPr>
            <p:ph type="body" idx="1"/>
          </p:nvPr>
        </p:nvSpPr>
        <p:spPr>
          <a:xfrm>
            <a:off x="0" y="1219201"/>
            <a:ext cx="6096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16"/>
              <a:buChar char="⚫"/>
            </a:pPr>
            <a:r>
              <a:rPr lang="en-US" sz="1430"/>
              <a:t>TO DELETE NODE FROM DOUBLY LINKED LIST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935"/>
              <a:buNone/>
            </a:pPr>
            <a:r>
              <a:rPr lang="en-US" sz="1100"/>
              <a:t>	fnDelete()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935"/>
              <a:buNone/>
            </a:pPr>
            <a:r>
              <a:rPr lang="en-US" sz="1100">
                <a:solidFill>
                  <a:srgbClr val="FF0000"/>
                </a:solidFill>
              </a:rPr>
              <a:t>	</a:t>
            </a:r>
            <a:r>
              <a:rPr lang="en-US" sz="935"/>
              <a:t>{</a:t>
            </a:r>
            <a:endParaRPr sz="935">
              <a:solidFill>
                <a:srgbClr val="FF0000"/>
              </a:solidFill>
            </a:endParaRPr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795"/>
              <a:buNone/>
            </a:pPr>
            <a:r>
              <a:rPr lang="en-US" sz="935"/>
              <a:t>		struct SLL *Prev, *Ptr, *Temp;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795"/>
              <a:buNone/>
            </a:pPr>
            <a:r>
              <a:rPr lang="en-US" sz="935"/>
              <a:t>		int iDel;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795"/>
              <a:buNone/>
            </a:pPr>
            <a:r>
              <a:rPr lang="en-US" sz="935"/>
              <a:t>		printf(“\nEnter the data to be deleted”);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795"/>
              <a:buNone/>
            </a:pPr>
            <a:r>
              <a:rPr lang="en-US" sz="935"/>
              <a:t>		scanf(“%d”,&amp;iDel);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795"/>
              <a:buNone/>
            </a:pPr>
            <a:r>
              <a:rPr lang="en-US" sz="935"/>
              <a:t>		</a:t>
            </a:r>
            <a:r>
              <a:rPr lang="en-US" sz="935" b="1">
                <a:solidFill>
                  <a:srgbClr val="FF0000"/>
                </a:solidFill>
              </a:rPr>
              <a:t>// Delete First Node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795"/>
              <a:buNone/>
            </a:pPr>
            <a:r>
              <a:rPr lang="en-US" sz="935" b="1">
                <a:solidFill>
                  <a:srgbClr val="FF0000"/>
                </a:solidFill>
              </a:rPr>
              <a:t>		</a:t>
            </a:r>
            <a:r>
              <a:rPr lang="en-US" sz="935"/>
              <a:t>if(Start-&gt;iData==iDel)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795"/>
              <a:buNone/>
            </a:pPr>
            <a:r>
              <a:rPr lang="en-US" sz="935" b="1"/>
              <a:t>		{</a:t>
            </a:r>
            <a:endParaRPr sz="935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795"/>
              <a:buNone/>
            </a:pPr>
            <a:r>
              <a:rPr lang="en-US" sz="935" b="1"/>
              <a:t>			Temp=Start;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795"/>
              <a:buNone/>
            </a:pPr>
            <a:r>
              <a:rPr lang="en-US" sz="935" b="1"/>
              <a:t>			Start=Start-&gt;Right;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795"/>
              <a:buNone/>
            </a:pPr>
            <a:r>
              <a:rPr lang="en-US" sz="935" b="1"/>
              <a:t>			if(Start==NULL)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795"/>
              <a:buNone/>
            </a:pPr>
            <a:r>
              <a:rPr lang="en-US" sz="935" b="1"/>
              <a:t>			     Last=NULL;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795"/>
              <a:buNone/>
            </a:pPr>
            <a:r>
              <a:rPr lang="en-US" sz="935" b="1"/>
              <a:t>			else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795"/>
              <a:buNone/>
            </a:pPr>
            <a:r>
              <a:rPr lang="en-US" sz="935" b="1"/>
              <a:t>			     Start-&gt;Left=NULL;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795"/>
              <a:buNone/>
            </a:pPr>
            <a:r>
              <a:rPr lang="en-US" sz="935" b="1"/>
              <a:t>			free(Temp);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795"/>
              <a:buNone/>
            </a:pPr>
            <a:r>
              <a:rPr lang="en-US" sz="935" b="1"/>
              <a:t>			return;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795"/>
              <a:buNone/>
            </a:pPr>
            <a:r>
              <a:rPr lang="en-US" sz="935" b="1"/>
              <a:t>		}</a:t>
            </a:r>
            <a:endParaRPr sz="1430"/>
          </a:p>
        </p:txBody>
      </p:sp>
      <p:sp>
        <p:nvSpPr>
          <p:cNvPr id="428" name="Google Shape;428;p35"/>
          <p:cNvSpPr txBox="1"/>
          <p:nvPr/>
        </p:nvSpPr>
        <p:spPr>
          <a:xfrm>
            <a:off x="4495800" y="6019800"/>
            <a:ext cx="1569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: 2000</a:t>
            </a:r>
            <a:endParaRPr sz="1300"/>
          </a:p>
        </p:txBody>
      </p:sp>
      <p:grpSp>
        <p:nvGrpSpPr>
          <p:cNvPr id="429" name="Google Shape;429;p35"/>
          <p:cNvGrpSpPr/>
          <p:nvPr/>
        </p:nvGrpSpPr>
        <p:grpSpPr>
          <a:xfrm>
            <a:off x="-22689" y="4964668"/>
            <a:ext cx="632289" cy="521732"/>
            <a:chOff x="-22689" y="4964668"/>
            <a:chExt cx="632289" cy="521732"/>
          </a:xfrm>
        </p:grpSpPr>
        <p:sp>
          <p:nvSpPr>
            <p:cNvPr id="430" name="Google Shape;430;p35"/>
            <p:cNvSpPr txBox="1"/>
            <p:nvPr/>
          </p:nvSpPr>
          <p:spPr>
            <a:xfrm>
              <a:off x="-22689" y="4964668"/>
              <a:ext cx="6322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Start</a:t>
              </a:r>
              <a:endParaRPr sz="1300"/>
            </a:p>
          </p:txBody>
        </p:sp>
        <p:cxnSp>
          <p:nvCxnSpPr>
            <p:cNvPr id="431" name="Google Shape;431;p35"/>
            <p:cNvCxnSpPr/>
            <p:nvPr/>
          </p:nvCxnSpPr>
          <p:spPr>
            <a:xfrm>
              <a:off x="304800" y="5181600"/>
              <a:ext cx="0" cy="304800"/>
            </a:xfrm>
            <a:prstGeom prst="straightConnector1">
              <a:avLst/>
            </a:prstGeom>
            <a:noFill/>
            <a:ln w="9525" cap="flat" cmpd="sng">
              <a:solidFill>
                <a:srgbClr val="004E6C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432" name="Google Shape;432;p35"/>
          <p:cNvSpPr txBox="1"/>
          <p:nvPr/>
        </p:nvSpPr>
        <p:spPr>
          <a:xfrm>
            <a:off x="2209800" y="6031468"/>
            <a:ext cx="1569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: 1000</a:t>
            </a:r>
            <a:endParaRPr sz="1300"/>
          </a:p>
        </p:txBody>
      </p:sp>
      <p:sp>
        <p:nvSpPr>
          <p:cNvPr id="433" name="Google Shape;433;p35"/>
          <p:cNvSpPr txBox="1"/>
          <p:nvPr/>
        </p:nvSpPr>
        <p:spPr>
          <a:xfrm>
            <a:off x="6934200" y="6031468"/>
            <a:ext cx="1569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: 3000</a:t>
            </a:r>
            <a:endParaRPr sz="1300"/>
          </a:p>
        </p:txBody>
      </p:sp>
      <p:cxnSp>
        <p:nvCxnSpPr>
          <p:cNvPr id="434" name="Google Shape;434;p35"/>
          <p:cNvCxnSpPr/>
          <p:nvPr/>
        </p:nvCxnSpPr>
        <p:spPr>
          <a:xfrm>
            <a:off x="4419600" y="5638800"/>
            <a:ext cx="228600" cy="0"/>
          </a:xfrm>
          <a:prstGeom prst="straightConnector1">
            <a:avLst/>
          </a:prstGeom>
          <a:noFill/>
          <a:ln w="9525" cap="flat" cmpd="sng">
            <a:solidFill>
              <a:srgbClr val="01303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35" name="Google Shape;435;p35"/>
          <p:cNvCxnSpPr/>
          <p:nvPr/>
        </p:nvCxnSpPr>
        <p:spPr>
          <a:xfrm>
            <a:off x="6705600" y="5638800"/>
            <a:ext cx="304800" cy="0"/>
          </a:xfrm>
          <a:prstGeom prst="straightConnector1">
            <a:avLst/>
          </a:prstGeom>
          <a:noFill/>
          <a:ln w="9525" cap="flat" cmpd="sng">
            <a:solidFill>
              <a:srgbClr val="01303D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36" name="Google Shape;436;p35"/>
          <p:cNvSpPr txBox="1"/>
          <p:nvPr/>
        </p:nvSpPr>
        <p:spPr>
          <a:xfrm>
            <a:off x="0" y="6019800"/>
            <a:ext cx="1569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: 4000</a:t>
            </a:r>
            <a:endParaRPr sz="1300"/>
          </a:p>
        </p:txBody>
      </p:sp>
      <p:cxnSp>
        <p:nvCxnSpPr>
          <p:cNvPr id="437" name="Google Shape;437;p35"/>
          <p:cNvCxnSpPr/>
          <p:nvPr/>
        </p:nvCxnSpPr>
        <p:spPr>
          <a:xfrm>
            <a:off x="2133600" y="5638800"/>
            <a:ext cx="228600" cy="0"/>
          </a:xfrm>
          <a:prstGeom prst="straightConnector1">
            <a:avLst/>
          </a:prstGeom>
          <a:noFill/>
          <a:ln w="9525" cap="flat" cmpd="sng">
            <a:solidFill>
              <a:srgbClr val="01303D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438" name="Google Shape;438;p35"/>
          <p:cNvGrpSpPr/>
          <p:nvPr/>
        </p:nvGrpSpPr>
        <p:grpSpPr>
          <a:xfrm>
            <a:off x="605071" y="4963874"/>
            <a:ext cx="697948" cy="522526"/>
            <a:chOff x="605071" y="4887674"/>
            <a:chExt cx="697948" cy="522526"/>
          </a:xfrm>
        </p:grpSpPr>
        <p:sp>
          <p:nvSpPr>
            <p:cNvPr id="439" name="Google Shape;439;p35"/>
            <p:cNvSpPr txBox="1"/>
            <p:nvPr/>
          </p:nvSpPr>
          <p:spPr>
            <a:xfrm>
              <a:off x="605071" y="4887674"/>
              <a:ext cx="6979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FF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Temp</a:t>
              </a:r>
              <a:endParaRPr sz="1300"/>
            </a:p>
          </p:txBody>
        </p:sp>
        <p:cxnSp>
          <p:nvCxnSpPr>
            <p:cNvPr id="440" name="Google Shape;440;p35"/>
            <p:cNvCxnSpPr/>
            <p:nvPr/>
          </p:nvCxnSpPr>
          <p:spPr>
            <a:xfrm>
              <a:off x="838200" y="5105400"/>
              <a:ext cx="0" cy="3048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441" name="Google Shape;441;p35"/>
          <p:cNvGrpSpPr/>
          <p:nvPr/>
        </p:nvGrpSpPr>
        <p:grpSpPr>
          <a:xfrm>
            <a:off x="7010400" y="2590800"/>
            <a:ext cx="1371600" cy="990600"/>
            <a:chOff x="6629400" y="2895600"/>
            <a:chExt cx="1371600" cy="990600"/>
          </a:xfrm>
        </p:grpSpPr>
        <p:sp>
          <p:nvSpPr>
            <p:cNvPr id="442" name="Google Shape;442;p35"/>
            <p:cNvSpPr/>
            <p:nvPr/>
          </p:nvSpPr>
          <p:spPr>
            <a:xfrm>
              <a:off x="6629400" y="2895600"/>
              <a:ext cx="1371600" cy="609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40</a:t>
              </a:r>
              <a:endParaRPr sz="1300"/>
            </a:p>
          </p:txBody>
        </p:sp>
        <p:sp>
          <p:nvSpPr>
            <p:cNvPr id="443" name="Google Shape;443;p35"/>
            <p:cNvSpPr txBox="1"/>
            <p:nvPr/>
          </p:nvSpPr>
          <p:spPr>
            <a:xfrm>
              <a:off x="7086600" y="3516868"/>
              <a:ext cx="5485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iDel</a:t>
              </a:r>
              <a:endParaRPr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444" name="Google Shape;444;p35"/>
          <p:cNvGrpSpPr/>
          <p:nvPr/>
        </p:nvGrpSpPr>
        <p:grpSpPr>
          <a:xfrm>
            <a:off x="2110911" y="4964668"/>
            <a:ext cx="632289" cy="521732"/>
            <a:chOff x="2110911" y="4888468"/>
            <a:chExt cx="632289" cy="521732"/>
          </a:xfrm>
        </p:grpSpPr>
        <p:sp>
          <p:nvSpPr>
            <p:cNvPr id="445" name="Google Shape;445;p35"/>
            <p:cNvSpPr txBox="1"/>
            <p:nvPr/>
          </p:nvSpPr>
          <p:spPr>
            <a:xfrm>
              <a:off x="2110911" y="4888468"/>
              <a:ext cx="6322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Start</a:t>
              </a:r>
              <a:endParaRPr sz="1300"/>
            </a:p>
          </p:txBody>
        </p:sp>
        <p:cxnSp>
          <p:nvCxnSpPr>
            <p:cNvPr id="446" name="Google Shape;446;p35"/>
            <p:cNvCxnSpPr/>
            <p:nvPr/>
          </p:nvCxnSpPr>
          <p:spPr>
            <a:xfrm>
              <a:off x="2438400" y="5105400"/>
              <a:ext cx="0" cy="304800"/>
            </a:xfrm>
            <a:prstGeom prst="straightConnector1">
              <a:avLst/>
            </a:prstGeom>
            <a:noFill/>
            <a:ln w="9525" cap="flat" cmpd="sng">
              <a:solidFill>
                <a:srgbClr val="004E6C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447" name="Google Shape;447;p35"/>
          <p:cNvGrpSpPr/>
          <p:nvPr/>
        </p:nvGrpSpPr>
        <p:grpSpPr>
          <a:xfrm>
            <a:off x="76385" y="5486400"/>
            <a:ext cx="2057476" cy="457200"/>
            <a:chOff x="5715000" y="4419600"/>
            <a:chExt cx="2362200" cy="609600"/>
          </a:xfrm>
        </p:grpSpPr>
        <p:sp>
          <p:nvSpPr>
            <p:cNvPr id="448" name="Google Shape;448;p35"/>
            <p:cNvSpPr/>
            <p:nvPr/>
          </p:nvSpPr>
          <p:spPr>
            <a:xfrm>
              <a:off x="5715000" y="4419600"/>
              <a:ext cx="2362200" cy="6096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NULL       40      1000</a:t>
              </a:r>
              <a:endParaRPr sz="1300"/>
            </a:p>
          </p:txBody>
        </p:sp>
        <p:cxnSp>
          <p:nvCxnSpPr>
            <p:cNvPr id="449" name="Google Shape;449;p35"/>
            <p:cNvCxnSpPr/>
            <p:nvPr/>
          </p:nvCxnSpPr>
          <p:spPr>
            <a:xfrm>
              <a:off x="6629400" y="44196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0" name="Google Shape;450;p35"/>
            <p:cNvCxnSpPr/>
            <p:nvPr/>
          </p:nvCxnSpPr>
          <p:spPr>
            <a:xfrm>
              <a:off x="7239000" y="44196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1" name="Google Shape;451;p35"/>
          <p:cNvGrpSpPr/>
          <p:nvPr/>
        </p:nvGrpSpPr>
        <p:grpSpPr>
          <a:xfrm>
            <a:off x="2362200" y="5486400"/>
            <a:ext cx="2057400" cy="457200"/>
            <a:chOff x="6553200" y="5867400"/>
            <a:chExt cx="2362200" cy="609600"/>
          </a:xfrm>
        </p:grpSpPr>
        <p:sp>
          <p:nvSpPr>
            <p:cNvPr id="452" name="Google Shape;452;p35"/>
            <p:cNvSpPr/>
            <p:nvPr/>
          </p:nvSpPr>
          <p:spPr>
            <a:xfrm>
              <a:off x="6553200" y="5867400"/>
              <a:ext cx="2362200" cy="6096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4000       45      2000</a:t>
              </a:r>
              <a:endParaRPr sz="1300"/>
            </a:p>
          </p:txBody>
        </p:sp>
        <p:cxnSp>
          <p:nvCxnSpPr>
            <p:cNvPr id="453" name="Google Shape;453;p35"/>
            <p:cNvCxnSpPr/>
            <p:nvPr/>
          </p:nvCxnSpPr>
          <p:spPr>
            <a:xfrm>
              <a:off x="7391400" y="58674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4" name="Google Shape;454;p35"/>
            <p:cNvCxnSpPr/>
            <p:nvPr/>
          </p:nvCxnSpPr>
          <p:spPr>
            <a:xfrm>
              <a:off x="8001000" y="58674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5" name="Google Shape;455;p35"/>
          <p:cNvGrpSpPr/>
          <p:nvPr/>
        </p:nvGrpSpPr>
        <p:grpSpPr>
          <a:xfrm>
            <a:off x="4648200" y="5486400"/>
            <a:ext cx="2057400" cy="457200"/>
            <a:chOff x="6553200" y="5791200"/>
            <a:chExt cx="2362200" cy="609600"/>
          </a:xfrm>
        </p:grpSpPr>
        <p:sp>
          <p:nvSpPr>
            <p:cNvPr id="456" name="Google Shape;456;p35"/>
            <p:cNvSpPr/>
            <p:nvPr/>
          </p:nvSpPr>
          <p:spPr>
            <a:xfrm>
              <a:off x="6553200" y="5791200"/>
              <a:ext cx="2362200" cy="6096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1000       50      3000</a:t>
              </a:r>
              <a:endParaRPr sz="1300"/>
            </a:p>
          </p:txBody>
        </p:sp>
        <p:cxnSp>
          <p:nvCxnSpPr>
            <p:cNvPr id="457" name="Google Shape;457;p35"/>
            <p:cNvCxnSpPr/>
            <p:nvPr/>
          </p:nvCxnSpPr>
          <p:spPr>
            <a:xfrm>
              <a:off x="7391400" y="57912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8" name="Google Shape;458;p35"/>
            <p:cNvCxnSpPr/>
            <p:nvPr/>
          </p:nvCxnSpPr>
          <p:spPr>
            <a:xfrm>
              <a:off x="8001000" y="57912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35"/>
          <p:cNvGrpSpPr/>
          <p:nvPr/>
        </p:nvGrpSpPr>
        <p:grpSpPr>
          <a:xfrm>
            <a:off x="7010400" y="5486400"/>
            <a:ext cx="2057400" cy="457200"/>
            <a:chOff x="6553200" y="5791200"/>
            <a:chExt cx="2362200" cy="609600"/>
          </a:xfrm>
        </p:grpSpPr>
        <p:sp>
          <p:nvSpPr>
            <p:cNvPr id="460" name="Google Shape;460;p35"/>
            <p:cNvSpPr/>
            <p:nvPr/>
          </p:nvSpPr>
          <p:spPr>
            <a:xfrm>
              <a:off x="6553200" y="5791200"/>
              <a:ext cx="2362200" cy="6096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2000       70      NULL</a:t>
              </a:r>
              <a:endParaRPr sz="1300"/>
            </a:p>
          </p:txBody>
        </p:sp>
        <p:cxnSp>
          <p:nvCxnSpPr>
            <p:cNvPr id="461" name="Google Shape;461;p35"/>
            <p:cNvCxnSpPr/>
            <p:nvPr/>
          </p:nvCxnSpPr>
          <p:spPr>
            <a:xfrm>
              <a:off x="7391400" y="57912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2" name="Google Shape;462;p35"/>
            <p:cNvCxnSpPr/>
            <p:nvPr/>
          </p:nvCxnSpPr>
          <p:spPr>
            <a:xfrm>
              <a:off x="8001000" y="57912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463" name="Google Shape;463;p35"/>
          <p:cNvCxnSpPr/>
          <p:nvPr/>
        </p:nvCxnSpPr>
        <p:spPr>
          <a:xfrm rot="10800000">
            <a:off x="2133600" y="5791200"/>
            <a:ext cx="228600" cy="0"/>
          </a:xfrm>
          <a:prstGeom prst="straightConnector1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64" name="Google Shape;464;p35"/>
          <p:cNvCxnSpPr/>
          <p:nvPr/>
        </p:nvCxnSpPr>
        <p:spPr>
          <a:xfrm rot="10800000">
            <a:off x="4419600" y="5791200"/>
            <a:ext cx="228600" cy="0"/>
          </a:xfrm>
          <a:prstGeom prst="straightConnector1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65" name="Google Shape;465;p35"/>
          <p:cNvCxnSpPr/>
          <p:nvPr/>
        </p:nvCxnSpPr>
        <p:spPr>
          <a:xfrm rot="10800000">
            <a:off x="6705600" y="5791200"/>
            <a:ext cx="304800" cy="0"/>
          </a:xfrm>
          <a:prstGeom prst="straightConnector1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466" name="Google Shape;466;p35"/>
          <p:cNvGrpSpPr/>
          <p:nvPr/>
        </p:nvGrpSpPr>
        <p:grpSpPr>
          <a:xfrm>
            <a:off x="6553200" y="4191000"/>
            <a:ext cx="2209800" cy="457200"/>
            <a:chOff x="6553200" y="5791200"/>
            <a:chExt cx="2362200" cy="609600"/>
          </a:xfrm>
        </p:grpSpPr>
        <p:sp>
          <p:nvSpPr>
            <p:cNvPr id="467" name="Google Shape;467;p35"/>
            <p:cNvSpPr/>
            <p:nvPr/>
          </p:nvSpPr>
          <p:spPr>
            <a:xfrm>
              <a:off x="6553200" y="5791200"/>
              <a:ext cx="2362200" cy="6096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NULL       40      NULL</a:t>
              </a:r>
              <a:endParaRPr sz="1300"/>
            </a:p>
          </p:txBody>
        </p:sp>
        <p:cxnSp>
          <p:nvCxnSpPr>
            <p:cNvPr id="468" name="Google Shape;468;p35"/>
            <p:cNvCxnSpPr/>
            <p:nvPr/>
          </p:nvCxnSpPr>
          <p:spPr>
            <a:xfrm>
              <a:off x="7449207" y="57912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9" name="Google Shape;469;p35"/>
            <p:cNvCxnSpPr/>
            <p:nvPr/>
          </p:nvCxnSpPr>
          <p:spPr>
            <a:xfrm>
              <a:off x="8001000" y="57912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70" name="Google Shape;470;p35"/>
          <p:cNvGrpSpPr/>
          <p:nvPr/>
        </p:nvGrpSpPr>
        <p:grpSpPr>
          <a:xfrm>
            <a:off x="6225711" y="3657600"/>
            <a:ext cx="632289" cy="521732"/>
            <a:chOff x="-22689" y="4964668"/>
            <a:chExt cx="632289" cy="521732"/>
          </a:xfrm>
        </p:grpSpPr>
        <p:sp>
          <p:nvSpPr>
            <p:cNvPr id="471" name="Google Shape;471;p35"/>
            <p:cNvSpPr txBox="1"/>
            <p:nvPr/>
          </p:nvSpPr>
          <p:spPr>
            <a:xfrm>
              <a:off x="-22689" y="4964668"/>
              <a:ext cx="6322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Start</a:t>
              </a:r>
              <a:endParaRPr sz="1300"/>
            </a:p>
          </p:txBody>
        </p:sp>
        <p:cxnSp>
          <p:nvCxnSpPr>
            <p:cNvPr id="472" name="Google Shape;472;p35"/>
            <p:cNvCxnSpPr/>
            <p:nvPr/>
          </p:nvCxnSpPr>
          <p:spPr>
            <a:xfrm>
              <a:off x="304800" y="5181600"/>
              <a:ext cx="0" cy="304800"/>
            </a:xfrm>
            <a:prstGeom prst="straightConnector1">
              <a:avLst/>
            </a:prstGeom>
            <a:noFill/>
            <a:ln w="9525" cap="flat" cmpd="sng">
              <a:solidFill>
                <a:srgbClr val="004E6C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473" name="Google Shape;473;p35"/>
          <p:cNvGrpSpPr/>
          <p:nvPr/>
        </p:nvGrpSpPr>
        <p:grpSpPr>
          <a:xfrm>
            <a:off x="5867400" y="3886200"/>
            <a:ext cx="685800" cy="381000"/>
            <a:chOff x="5867400" y="3886200"/>
            <a:chExt cx="685800" cy="381000"/>
          </a:xfrm>
        </p:grpSpPr>
        <p:cxnSp>
          <p:nvCxnSpPr>
            <p:cNvPr id="474" name="Google Shape;474;p35"/>
            <p:cNvCxnSpPr/>
            <p:nvPr/>
          </p:nvCxnSpPr>
          <p:spPr>
            <a:xfrm>
              <a:off x="6324600" y="4114800"/>
              <a:ext cx="228600" cy="152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75" name="Google Shape;475;p35"/>
            <p:cNvSpPr txBox="1"/>
            <p:nvPr/>
          </p:nvSpPr>
          <p:spPr>
            <a:xfrm>
              <a:off x="5867400" y="3886200"/>
              <a:ext cx="5572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Last</a:t>
              </a:r>
              <a:endParaRPr sz="1300"/>
            </a:p>
          </p:txBody>
        </p:sp>
      </p:grpSp>
      <p:grpSp>
        <p:nvGrpSpPr>
          <p:cNvPr id="476" name="Google Shape;476;p35"/>
          <p:cNvGrpSpPr/>
          <p:nvPr/>
        </p:nvGrpSpPr>
        <p:grpSpPr>
          <a:xfrm>
            <a:off x="6769652" y="3657600"/>
            <a:ext cx="697948" cy="522526"/>
            <a:chOff x="605071" y="4887674"/>
            <a:chExt cx="697948" cy="522526"/>
          </a:xfrm>
        </p:grpSpPr>
        <p:sp>
          <p:nvSpPr>
            <p:cNvPr id="477" name="Google Shape;477;p35"/>
            <p:cNvSpPr txBox="1"/>
            <p:nvPr/>
          </p:nvSpPr>
          <p:spPr>
            <a:xfrm>
              <a:off x="605071" y="4887674"/>
              <a:ext cx="6979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FF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Temp</a:t>
              </a:r>
              <a:endParaRPr sz="1300"/>
            </a:p>
          </p:txBody>
        </p:sp>
        <p:cxnSp>
          <p:nvCxnSpPr>
            <p:cNvPr id="478" name="Google Shape;478;p35"/>
            <p:cNvCxnSpPr/>
            <p:nvPr/>
          </p:nvCxnSpPr>
          <p:spPr>
            <a:xfrm>
              <a:off x="838200" y="5105400"/>
              <a:ext cx="0" cy="3048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479" name="Google Shape;479;p35"/>
          <p:cNvSpPr txBox="1"/>
          <p:nvPr/>
        </p:nvSpPr>
        <p:spPr>
          <a:xfrm>
            <a:off x="6858000" y="4888468"/>
            <a:ext cx="685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Last</a:t>
            </a:r>
            <a:endParaRPr sz="1300"/>
          </a:p>
        </p:txBody>
      </p:sp>
      <p:cxnSp>
        <p:nvCxnSpPr>
          <p:cNvPr id="480" name="Google Shape;480;p35"/>
          <p:cNvCxnSpPr/>
          <p:nvPr/>
        </p:nvCxnSpPr>
        <p:spPr>
          <a:xfrm>
            <a:off x="7010400" y="5181600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81" name="Google Shape;481;p35"/>
          <p:cNvSpPr txBox="1"/>
          <p:nvPr/>
        </p:nvSpPr>
        <p:spPr>
          <a:xfrm>
            <a:off x="6400800" y="4572000"/>
            <a:ext cx="12398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Start=NULL</a:t>
            </a:r>
            <a:endParaRPr sz="1300"/>
          </a:p>
        </p:txBody>
      </p:sp>
      <p:sp>
        <p:nvSpPr>
          <p:cNvPr id="482" name="Google Shape;482;p35"/>
          <p:cNvSpPr txBox="1"/>
          <p:nvPr/>
        </p:nvSpPr>
        <p:spPr>
          <a:xfrm>
            <a:off x="7903058" y="4572000"/>
            <a:ext cx="11647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Last=NULL</a:t>
            </a:r>
            <a:endParaRPr sz="1300"/>
          </a:p>
        </p:txBody>
      </p:sp>
      <p:grpSp>
        <p:nvGrpSpPr>
          <p:cNvPr id="483" name="Google Shape;483;p35"/>
          <p:cNvGrpSpPr/>
          <p:nvPr/>
        </p:nvGrpSpPr>
        <p:grpSpPr>
          <a:xfrm>
            <a:off x="2362411" y="5486400"/>
            <a:ext cx="2057476" cy="457200"/>
            <a:chOff x="6553200" y="4953000"/>
            <a:chExt cx="2362200" cy="609600"/>
          </a:xfrm>
        </p:grpSpPr>
        <p:sp>
          <p:nvSpPr>
            <p:cNvPr id="484" name="Google Shape;484;p35"/>
            <p:cNvSpPr/>
            <p:nvPr/>
          </p:nvSpPr>
          <p:spPr>
            <a:xfrm>
              <a:off x="6553200" y="4953000"/>
              <a:ext cx="2362200" cy="6096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NULL       45      2000</a:t>
              </a:r>
              <a:endParaRPr sz="1300"/>
            </a:p>
          </p:txBody>
        </p:sp>
        <p:cxnSp>
          <p:nvCxnSpPr>
            <p:cNvPr id="485" name="Google Shape;485;p35"/>
            <p:cNvCxnSpPr/>
            <p:nvPr/>
          </p:nvCxnSpPr>
          <p:spPr>
            <a:xfrm>
              <a:off x="7391400" y="49530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6" name="Google Shape;486;p35"/>
            <p:cNvCxnSpPr/>
            <p:nvPr/>
          </p:nvCxnSpPr>
          <p:spPr>
            <a:xfrm>
              <a:off x="8001000" y="49530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6"/>
          <p:cNvSpPr txBox="1">
            <a:spLocks noGrp="1"/>
          </p:cNvSpPr>
          <p:nvPr>
            <p:ph type="title"/>
          </p:nvPr>
        </p:nvSpPr>
        <p:spPr>
          <a:xfrm>
            <a:off x="914400" y="-3016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SORTED LINKED LIST</a:t>
            </a:r>
            <a:endParaRPr/>
          </a:p>
        </p:txBody>
      </p:sp>
      <p:sp>
        <p:nvSpPr>
          <p:cNvPr id="492" name="Google Shape;492;p36"/>
          <p:cNvSpPr txBox="1">
            <a:spLocks noGrp="1"/>
          </p:cNvSpPr>
          <p:nvPr>
            <p:ph type="body" idx="1"/>
          </p:nvPr>
        </p:nvSpPr>
        <p:spPr>
          <a:xfrm>
            <a:off x="0" y="1066800"/>
            <a:ext cx="9144000" cy="3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5446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lang="en-US" sz="1400"/>
              <a:t>TO DELETE NODE FROM LINKED LIST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18"/>
              <a:buNone/>
            </a:pPr>
            <a:r>
              <a:rPr lang="en-US" sz="1550"/>
              <a:t>	fnDelete() Cont…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18"/>
              <a:buNone/>
            </a:pPr>
            <a:r>
              <a:rPr lang="en-US" sz="1550"/>
              <a:t>	</a:t>
            </a:r>
            <a:r>
              <a:rPr lang="en-US" sz="1550">
                <a:solidFill>
                  <a:srgbClr val="FF0000"/>
                </a:solidFill>
              </a:rPr>
              <a:t>//Delete from Middle or Last</a:t>
            </a:r>
            <a:endParaRPr sz="155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18"/>
              <a:buNone/>
            </a:pPr>
            <a:r>
              <a:rPr lang="en-US" sz="1550">
                <a:solidFill>
                  <a:srgbClr val="FF0000"/>
                </a:solidFill>
              </a:rPr>
              <a:t>	</a:t>
            </a:r>
            <a:r>
              <a:rPr lang="en-US" sz="1317"/>
              <a:t> for(Prev=Start, Ptr=Start-&gt;Next; Ptr; Prev=Ptr,Ptr=Ptr-&gt;Next)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119"/>
              <a:buNone/>
            </a:pPr>
            <a:r>
              <a:rPr lang="en-US" sz="1317">
                <a:solidFill>
                  <a:srgbClr val="FF0000"/>
                </a:solidFill>
              </a:rPr>
              <a:t>	</a:t>
            </a:r>
            <a:r>
              <a:rPr lang="en-US" sz="1317"/>
              <a:t>{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119"/>
              <a:buNone/>
            </a:pPr>
            <a:r>
              <a:rPr lang="en-US" sz="1317"/>
              <a:t>		if(Ptr-&gt;iData==iDel)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119"/>
              <a:buNone/>
            </a:pPr>
            <a:r>
              <a:rPr lang="en-US" sz="1317"/>
              <a:t>		{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119"/>
              <a:buNone/>
            </a:pPr>
            <a:r>
              <a:rPr lang="en-US" sz="1317"/>
              <a:t>			</a:t>
            </a:r>
            <a:r>
              <a:rPr lang="en-US" sz="1317" b="1">
                <a:solidFill>
                  <a:srgbClr val="002060"/>
                </a:solidFill>
              </a:rPr>
              <a:t>Prev-&gt;Right=Ptr-&gt;Right;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119"/>
              <a:buNone/>
            </a:pPr>
            <a:r>
              <a:rPr lang="en-US" sz="1317" b="1">
                <a:solidFill>
                  <a:srgbClr val="002060"/>
                </a:solidFill>
              </a:rPr>
              <a:t>			</a:t>
            </a:r>
            <a:r>
              <a:rPr lang="en-US" sz="1317" b="1">
                <a:solidFill>
                  <a:srgbClr val="00B050"/>
                </a:solidFill>
              </a:rPr>
              <a:t>if(Prev-&gt;Right==NULL)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119"/>
              <a:buNone/>
            </a:pPr>
            <a:r>
              <a:rPr lang="en-US" sz="1317" b="1">
                <a:solidFill>
                  <a:srgbClr val="00B050"/>
                </a:solidFill>
              </a:rPr>
              <a:t>				</a:t>
            </a:r>
            <a:r>
              <a:rPr lang="en-US" sz="1317" b="1">
                <a:solidFill>
                  <a:srgbClr val="387025"/>
                </a:solidFill>
              </a:rPr>
              <a:t>Last=Prev;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119"/>
              <a:buNone/>
            </a:pPr>
            <a:r>
              <a:rPr lang="en-US" sz="1317" b="1">
                <a:solidFill>
                  <a:srgbClr val="387025"/>
                </a:solidFill>
              </a:rPr>
              <a:t>			</a:t>
            </a:r>
            <a:r>
              <a:rPr lang="en-US" sz="1317" b="1">
                <a:solidFill>
                  <a:srgbClr val="FF0000"/>
                </a:solidFill>
              </a:rPr>
              <a:t>else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119"/>
              <a:buNone/>
            </a:pPr>
            <a:r>
              <a:rPr lang="en-US" sz="1317" b="1">
                <a:solidFill>
                  <a:srgbClr val="FF0000"/>
                </a:solidFill>
              </a:rPr>
              <a:t>				</a:t>
            </a:r>
            <a:r>
              <a:rPr lang="en-US" sz="1317" b="1">
                <a:solidFill>
                  <a:srgbClr val="0075A2"/>
                </a:solidFill>
              </a:rPr>
              <a:t>Ptr-&gt;Right-&gt;Left=Prev;</a:t>
            </a:r>
            <a:endParaRPr sz="1317" b="1">
              <a:solidFill>
                <a:srgbClr val="002060"/>
              </a:solidFill>
            </a:endParaRPr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119"/>
              <a:buNone/>
            </a:pPr>
            <a:r>
              <a:rPr lang="en-US" sz="1317" b="1">
                <a:solidFill>
                  <a:srgbClr val="002060"/>
                </a:solidFill>
              </a:rPr>
              <a:t>			</a:t>
            </a:r>
            <a:r>
              <a:rPr lang="en-US" sz="1317" b="1">
                <a:solidFill>
                  <a:srgbClr val="7E9532"/>
                </a:solidFill>
              </a:rPr>
              <a:t>free(Ptr);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119"/>
              <a:buNone/>
            </a:pPr>
            <a:r>
              <a:rPr lang="en-US" sz="1317" b="1">
                <a:solidFill>
                  <a:srgbClr val="FF0000"/>
                </a:solidFill>
              </a:rPr>
              <a:t>			</a:t>
            </a:r>
            <a:r>
              <a:rPr lang="en-US" sz="1317" b="1"/>
              <a:t>break;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119"/>
              <a:buNone/>
            </a:pPr>
            <a:r>
              <a:rPr lang="en-US" sz="1317"/>
              <a:t>		}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119"/>
              <a:buNone/>
            </a:pPr>
            <a:r>
              <a:rPr lang="en-US" sz="1317"/>
              <a:t>	}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119"/>
              <a:buNone/>
            </a:pPr>
            <a:r>
              <a:rPr lang="en-US" sz="1317"/>
              <a:t>		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581"/>
              <a:buNone/>
            </a:pPr>
            <a:r>
              <a:rPr lang="en-US" sz="1860"/>
              <a:t>		</a:t>
            </a:r>
            <a:endParaRPr sz="155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18"/>
              <a:buNone/>
            </a:pPr>
            <a:r>
              <a:rPr lang="en-US" sz="1550"/>
              <a:t>	</a:t>
            </a:r>
            <a:endParaRPr sz="2015"/>
          </a:p>
        </p:txBody>
      </p:sp>
      <p:sp>
        <p:nvSpPr>
          <p:cNvPr id="493" name="Google Shape;493;p36"/>
          <p:cNvSpPr txBox="1"/>
          <p:nvPr/>
        </p:nvSpPr>
        <p:spPr>
          <a:xfrm>
            <a:off x="-22689" y="4887674"/>
            <a:ext cx="6322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Start</a:t>
            </a:r>
            <a:endParaRPr sz="1300"/>
          </a:p>
        </p:txBody>
      </p:sp>
      <p:sp>
        <p:nvSpPr>
          <p:cNvPr id="494" name="Google Shape;494;p36"/>
          <p:cNvSpPr txBox="1"/>
          <p:nvPr/>
        </p:nvSpPr>
        <p:spPr>
          <a:xfrm>
            <a:off x="106547" y="5867400"/>
            <a:ext cx="1569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: 4000</a:t>
            </a:r>
            <a:endParaRPr sz="1300"/>
          </a:p>
        </p:txBody>
      </p:sp>
      <p:sp>
        <p:nvSpPr>
          <p:cNvPr id="495" name="Google Shape;495;p36"/>
          <p:cNvSpPr txBox="1"/>
          <p:nvPr/>
        </p:nvSpPr>
        <p:spPr>
          <a:xfrm>
            <a:off x="4602347" y="5867400"/>
            <a:ext cx="1569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: 2000</a:t>
            </a:r>
            <a:endParaRPr sz="1300"/>
          </a:p>
        </p:txBody>
      </p:sp>
      <p:cxnSp>
        <p:nvCxnSpPr>
          <p:cNvPr id="496" name="Google Shape;496;p36"/>
          <p:cNvCxnSpPr/>
          <p:nvPr/>
        </p:nvCxnSpPr>
        <p:spPr>
          <a:xfrm>
            <a:off x="304800" y="5104606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4E6C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97" name="Google Shape;497;p36"/>
          <p:cNvSpPr txBox="1"/>
          <p:nvPr/>
        </p:nvSpPr>
        <p:spPr>
          <a:xfrm>
            <a:off x="2316347" y="5879068"/>
            <a:ext cx="1569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: 1000</a:t>
            </a:r>
            <a:endParaRPr sz="1300"/>
          </a:p>
        </p:txBody>
      </p:sp>
      <p:sp>
        <p:nvSpPr>
          <p:cNvPr id="498" name="Google Shape;498;p36"/>
          <p:cNvSpPr txBox="1"/>
          <p:nvPr/>
        </p:nvSpPr>
        <p:spPr>
          <a:xfrm>
            <a:off x="7040747" y="5879068"/>
            <a:ext cx="1569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: 3000</a:t>
            </a:r>
            <a:endParaRPr sz="1300"/>
          </a:p>
        </p:txBody>
      </p:sp>
      <p:grpSp>
        <p:nvGrpSpPr>
          <p:cNvPr id="499" name="Google Shape;499;p36"/>
          <p:cNvGrpSpPr/>
          <p:nvPr/>
        </p:nvGrpSpPr>
        <p:grpSpPr>
          <a:xfrm>
            <a:off x="605071" y="4887674"/>
            <a:ext cx="598882" cy="522526"/>
            <a:chOff x="605071" y="4887674"/>
            <a:chExt cx="598882" cy="522526"/>
          </a:xfrm>
        </p:grpSpPr>
        <p:sp>
          <p:nvSpPr>
            <p:cNvPr id="500" name="Google Shape;500;p36"/>
            <p:cNvSpPr txBox="1"/>
            <p:nvPr/>
          </p:nvSpPr>
          <p:spPr>
            <a:xfrm>
              <a:off x="605071" y="4887674"/>
              <a:ext cx="5988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FF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Prev</a:t>
              </a:r>
              <a:endParaRPr sz="130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501" name="Google Shape;501;p36"/>
            <p:cNvCxnSpPr/>
            <p:nvPr/>
          </p:nvCxnSpPr>
          <p:spPr>
            <a:xfrm>
              <a:off x="838200" y="5105400"/>
              <a:ext cx="0" cy="3048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502" name="Google Shape;502;p36"/>
          <p:cNvGrpSpPr/>
          <p:nvPr/>
        </p:nvGrpSpPr>
        <p:grpSpPr>
          <a:xfrm>
            <a:off x="2133600" y="4876800"/>
            <a:ext cx="461729" cy="522526"/>
            <a:chOff x="2133600" y="4876800"/>
            <a:chExt cx="461729" cy="522526"/>
          </a:xfrm>
        </p:grpSpPr>
        <p:sp>
          <p:nvSpPr>
            <p:cNvPr id="503" name="Google Shape;503;p36"/>
            <p:cNvSpPr txBox="1"/>
            <p:nvPr/>
          </p:nvSpPr>
          <p:spPr>
            <a:xfrm>
              <a:off x="2133600" y="4876800"/>
              <a:ext cx="4617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00B05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Ptr</a:t>
              </a:r>
              <a:endParaRPr sz="1300">
                <a:solidFill>
                  <a:srgbClr val="00B05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504" name="Google Shape;504;p36"/>
            <p:cNvCxnSpPr/>
            <p:nvPr/>
          </p:nvCxnSpPr>
          <p:spPr>
            <a:xfrm>
              <a:off x="2366729" y="5094526"/>
              <a:ext cx="0" cy="304800"/>
            </a:xfrm>
            <a:prstGeom prst="straightConnector1">
              <a:avLst/>
            </a:prstGeom>
            <a:noFill/>
            <a:ln w="9525" cap="flat" cmpd="sng">
              <a:solidFill>
                <a:srgbClr val="00B05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505" name="Google Shape;505;p36"/>
          <p:cNvGrpSpPr/>
          <p:nvPr/>
        </p:nvGrpSpPr>
        <p:grpSpPr>
          <a:xfrm>
            <a:off x="6629400" y="2895600"/>
            <a:ext cx="1371600" cy="990600"/>
            <a:chOff x="6629400" y="2895600"/>
            <a:chExt cx="1371600" cy="990600"/>
          </a:xfrm>
        </p:grpSpPr>
        <p:sp>
          <p:nvSpPr>
            <p:cNvPr id="506" name="Google Shape;506;p36"/>
            <p:cNvSpPr/>
            <p:nvPr/>
          </p:nvSpPr>
          <p:spPr>
            <a:xfrm>
              <a:off x="6629400" y="2895600"/>
              <a:ext cx="1371600" cy="609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70</a:t>
              </a:r>
              <a:endParaRPr sz="1300"/>
            </a:p>
          </p:txBody>
        </p:sp>
        <p:sp>
          <p:nvSpPr>
            <p:cNvPr id="507" name="Google Shape;507;p36"/>
            <p:cNvSpPr txBox="1"/>
            <p:nvPr/>
          </p:nvSpPr>
          <p:spPr>
            <a:xfrm>
              <a:off x="7086600" y="3516868"/>
              <a:ext cx="5485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iDel</a:t>
              </a:r>
              <a:endParaRPr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508" name="Google Shape;508;p36"/>
          <p:cNvGrpSpPr/>
          <p:nvPr/>
        </p:nvGrpSpPr>
        <p:grpSpPr>
          <a:xfrm>
            <a:off x="2449118" y="4876800"/>
            <a:ext cx="598882" cy="522526"/>
            <a:chOff x="605071" y="4887674"/>
            <a:chExt cx="598882" cy="522526"/>
          </a:xfrm>
        </p:grpSpPr>
        <p:sp>
          <p:nvSpPr>
            <p:cNvPr id="509" name="Google Shape;509;p36"/>
            <p:cNvSpPr txBox="1"/>
            <p:nvPr/>
          </p:nvSpPr>
          <p:spPr>
            <a:xfrm>
              <a:off x="605071" y="4887674"/>
              <a:ext cx="5988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FF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Prev</a:t>
              </a:r>
              <a:endParaRPr sz="130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510" name="Google Shape;510;p36"/>
            <p:cNvCxnSpPr/>
            <p:nvPr/>
          </p:nvCxnSpPr>
          <p:spPr>
            <a:xfrm>
              <a:off x="838200" y="5105400"/>
              <a:ext cx="0" cy="3048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511" name="Google Shape;511;p36"/>
          <p:cNvGrpSpPr/>
          <p:nvPr/>
        </p:nvGrpSpPr>
        <p:grpSpPr>
          <a:xfrm>
            <a:off x="4567471" y="4876800"/>
            <a:ext cx="461729" cy="522526"/>
            <a:chOff x="2133600" y="4876800"/>
            <a:chExt cx="461729" cy="522526"/>
          </a:xfrm>
        </p:grpSpPr>
        <p:sp>
          <p:nvSpPr>
            <p:cNvPr id="512" name="Google Shape;512;p36"/>
            <p:cNvSpPr txBox="1"/>
            <p:nvPr/>
          </p:nvSpPr>
          <p:spPr>
            <a:xfrm>
              <a:off x="2133600" y="4876800"/>
              <a:ext cx="4617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00B05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Ptr</a:t>
              </a:r>
              <a:endParaRPr sz="1300">
                <a:solidFill>
                  <a:srgbClr val="00B05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513" name="Google Shape;513;p36"/>
            <p:cNvCxnSpPr/>
            <p:nvPr/>
          </p:nvCxnSpPr>
          <p:spPr>
            <a:xfrm>
              <a:off x="2366729" y="5094526"/>
              <a:ext cx="0" cy="304800"/>
            </a:xfrm>
            <a:prstGeom prst="straightConnector1">
              <a:avLst/>
            </a:prstGeom>
            <a:noFill/>
            <a:ln w="9525" cap="flat" cmpd="sng">
              <a:solidFill>
                <a:srgbClr val="00B05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514" name="Google Shape;514;p36"/>
          <p:cNvGrpSpPr/>
          <p:nvPr/>
        </p:nvGrpSpPr>
        <p:grpSpPr>
          <a:xfrm>
            <a:off x="76200" y="5486400"/>
            <a:ext cx="2057400" cy="457200"/>
            <a:chOff x="5715000" y="4419600"/>
            <a:chExt cx="2362200" cy="609600"/>
          </a:xfrm>
        </p:grpSpPr>
        <p:sp>
          <p:nvSpPr>
            <p:cNvPr id="515" name="Google Shape;515;p36"/>
            <p:cNvSpPr/>
            <p:nvPr/>
          </p:nvSpPr>
          <p:spPr>
            <a:xfrm>
              <a:off x="5715000" y="4419600"/>
              <a:ext cx="2362200" cy="6096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NULL       40      1000</a:t>
              </a:r>
              <a:endParaRPr sz="1300"/>
            </a:p>
          </p:txBody>
        </p:sp>
        <p:cxnSp>
          <p:nvCxnSpPr>
            <p:cNvPr id="516" name="Google Shape;516;p36"/>
            <p:cNvCxnSpPr/>
            <p:nvPr/>
          </p:nvCxnSpPr>
          <p:spPr>
            <a:xfrm>
              <a:off x="6629400" y="44196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7" name="Google Shape;517;p36"/>
            <p:cNvCxnSpPr/>
            <p:nvPr/>
          </p:nvCxnSpPr>
          <p:spPr>
            <a:xfrm>
              <a:off x="7239000" y="44196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18" name="Google Shape;518;p36"/>
          <p:cNvGrpSpPr/>
          <p:nvPr/>
        </p:nvGrpSpPr>
        <p:grpSpPr>
          <a:xfrm>
            <a:off x="4648200" y="5486400"/>
            <a:ext cx="2057400" cy="457200"/>
            <a:chOff x="6553200" y="5791200"/>
            <a:chExt cx="2362200" cy="609600"/>
          </a:xfrm>
        </p:grpSpPr>
        <p:sp>
          <p:nvSpPr>
            <p:cNvPr id="519" name="Google Shape;519;p36"/>
            <p:cNvSpPr/>
            <p:nvPr/>
          </p:nvSpPr>
          <p:spPr>
            <a:xfrm>
              <a:off x="6553200" y="5791200"/>
              <a:ext cx="2362200" cy="6096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1000       50      3000</a:t>
              </a:r>
              <a:endParaRPr sz="1300"/>
            </a:p>
          </p:txBody>
        </p:sp>
        <p:cxnSp>
          <p:nvCxnSpPr>
            <p:cNvPr id="520" name="Google Shape;520;p36"/>
            <p:cNvCxnSpPr/>
            <p:nvPr/>
          </p:nvCxnSpPr>
          <p:spPr>
            <a:xfrm>
              <a:off x="7391400" y="57912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1" name="Google Shape;521;p36"/>
            <p:cNvCxnSpPr/>
            <p:nvPr/>
          </p:nvCxnSpPr>
          <p:spPr>
            <a:xfrm>
              <a:off x="8001000" y="57912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22" name="Google Shape;522;p36"/>
          <p:cNvGrpSpPr/>
          <p:nvPr/>
        </p:nvGrpSpPr>
        <p:grpSpPr>
          <a:xfrm>
            <a:off x="7010611" y="5486400"/>
            <a:ext cx="2057476" cy="457200"/>
            <a:chOff x="6553200" y="5791200"/>
            <a:chExt cx="2362200" cy="609600"/>
          </a:xfrm>
        </p:grpSpPr>
        <p:sp>
          <p:nvSpPr>
            <p:cNvPr id="523" name="Google Shape;523;p36"/>
            <p:cNvSpPr/>
            <p:nvPr/>
          </p:nvSpPr>
          <p:spPr>
            <a:xfrm>
              <a:off x="6553200" y="5791200"/>
              <a:ext cx="2362200" cy="6096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2000       70      NULL</a:t>
              </a:r>
              <a:endParaRPr sz="1300"/>
            </a:p>
          </p:txBody>
        </p:sp>
        <p:cxnSp>
          <p:nvCxnSpPr>
            <p:cNvPr id="524" name="Google Shape;524;p36"/>
            <p:cNvCxnSpPr/>
            <p:nvPr/>
          </p:nvCxnSpPr>
          <p:spPr>
            <a:xfrm>
              <a:off x="7391400" y="57912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5" name="Google Shape;525;p36"/>
            <p:cNvCxnSpPr/>
            <p:nvPr/>
          </p:nvCxnSpPr>
          <p:spPr>
            <a:xfrm>
              <a:off x="8001000" y="57912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26" name="Google Shape;526;p36"/>
          <p:cNvGrpSpPr/>
          <p:nvPr/>
        </p:nvGrpSpPr>
        <p:grpSpPr>
          <a:xfrm>
            <a:off x="2362200" y="5486400"/>
            <a:ext cx="2057400" cy="457200"/>
            <a:chOff x="6553200" y="5867400"/>
            <a:chExt cx="2362200" cy="609600"/>
          </a:xfrm>
        </p:grpSpPr>
        <p:sp>
          <p:nvSpPr>
            <p:cNvPr id="527" name="Google Shape;527;p36"/>
            <p:cNvSpPr/>
            <p:nvPr/>
          </p:nvSpPr>
          <p:spPr>
            <a:xfrm>
              <a:off x="6553200" y="5867400"/>
              <a:ext cx="2362200" cy="6096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4000       45      2000</a:t>
              </a:r>
              <a:endParaRPr sz="1300"/>
            </a:p>
          </p:txBody>
        </p:sp>
        <p:cxnSp>
          <p:nvCxnSpPr>
            <p:cNvPr id="528" name="Google Shape;528;p36"/>
            <p:cNvCxnSpPr/>
            <p:nvPr/>
          </p:nvCxnSpPr>
          <p:spPr>
            <a:xfrm>
              <a:off x="7391400" y="58674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9" name="Google Shape;529;p36"/>
            <p:cNvCxnSpPr/>
            <p:nvPr/>
          </p:nvCxnSpPr>
          <p:spPr>
            <a:xfrm>
              <a:off x="8001000" y="58674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530" name="Google Shape;530;p36"/>
          <p:cNvCxnSpPr>
            <a:endCxn id="527" idx="0"/>
          </p:cNvCxnSpPr>
          <p:nvPr/>
        </p:nvCxnSpPr>
        <p:spPr>
          <a:xfrm flipH="1">
            <a:off x="3390900" y="3505200"/>
            <a:ext cx="3238500" cy="1981200"/>
          </a:xfrm>
          <a:prstGeom prst="straightConnector1">
            <a:avLst/>
          </a:prstGeom>
          <a:noFill/>
          <a:ln w="9525" cap="flat" cmpd="sng">
            <a:solidFill>
              <a:srgbClr val="0075A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31" name="Google Shape;531;p36"/>
          <p:cNvSpPr txBox="1"/>
          <p:nvPr/>
        </p:nvSpPr>
        <p:spPr>
          <a:xfrm>
            <a:off x="6781800" y="4953000"/>
            <a:ext cx="5572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Last</a:t>
            </a:r>
            <a:endParaRPr sz="1300"/>
          </a:p>
        </p:txBody>
      </p:sp>
      <p:cxnSp>
        <p:nvCxnSpPr>
          <p:cNvPr id="532" name="Google Shape;532;p36"/>
          <p:cNvCxnSpPr/>
          <p:nvPr/>
        </p:nvCxnSpPr>
        <p:spPr>
          <a:xfrm>
            <a:off x="7109289" y="5169932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4E6C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33" name="Google Shape;533;p36"/>
          <p:cNvCxnSpPr>
            <a:endCxn id="519" idx="0"/>
          </p:cNvCxnSpPr>
          <p:nvPr/>
        </p:nvCxnSpPr>
        <p:spPr>
          <a:xfrm flipH="1">
            <a:off x="5676900" y="3581400"/>
            <a:ext cx="1028700" cy="1905000"/>
          </a:xfrm>
          <a:prstGeom prst="straightConnector1">
            <a:avLst/>
          </a:prstGeom>
          <a:noFill/>
          <a:ln w="9525" cap="flat" cmpd="sng">
            <a:solidFill>
              <a:srgbClr val="0075A2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534" name="Google Shape;534;p36"/>
          <p:cNvGrpSpPr/>
          <p:nvPr/>
        </p:nvGrpSpPr>
        <p:grpSpPr>
          <a:xfrm>
            <a:off x="4887518" y="4963874"/>
            <a:ext cx="598882" cy="522526"/>
            <a:chOff x="605071" y="4887674"/>
            <a:chExt cx="598882" cy="522526"/>
          </a:xfrm>
        </p:grpSpPr>
        <p:sp>
          <p:nvSpPr>
            <p:cNvPr id="535" name="Google Shape;535;p36"/>
            <p:cNvSpPr txBox="1"/>
            <p:nvPr/>
          </p:nvSpPr>
          <p:spPr>
            <a:xfrm>
              <a:off x="605071" y="4887674"/>
              <a:ext cx="5988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FF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Prev</a:t>
              </a:r>
              <a:endParaRPr sz="130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536" name="Google Shape;536;p36"/>
            <p:cNvCxnSpPr/>
            <p:nvPr/>
          </p:nvCxnSpPr>
          <p:spPr>
            <a:xfrm>
              <a:off x="838200" y="5105400"/>
              <a:ext cx="0" cy="3048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537" name="Google Shape;537;p36"/>
          <p:cNvGrpSpPr/>
          <p:nvPr/>
        </p:nvGrpSpPr>
        <p:grpSpPr>
          <a:xfrm>
            <a:off x="7391400" y="4953000"/>
            <a:ext cx="461729" cy="522526"/>
            <a:chOff x="2133600" y="4876800"/>
            <a:chExt cx="461729" cy="522526"/>
          </a:xfrm>
        </p:grpSpPr>
        <p:sp>
          <p:nvSpPr>
            <p:cNvPr id="538" name="Google Shape;538;p36"/>
            <p:cNvSpPr txBox="1"/>
            <p:nvPr/>
          </p:nvSpPr>
          <p:spPr>
            <a:xfrm>
              <a:off x="2133600" y="4876800"/>
              <a:ext cx="4617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00B05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Ptr</a:t>
              </a:r>
              <a:endParaRPr sz="1300">
                <a:solidFill>
                  <a:srgbClr val="00B05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539" name="Google Shape;539;p36"/>
            <p:cNvCxnSpPr/>
            <p:nvPr/>
          </p:nvCxnSpPr>
          <p:spPr>
            <a:xfrm>
              <a:off x="2366729" y="5094526"/>
              <a:ext cx="0" cy="304800"/>
            </a:xfrm>
            <a:prstGeom prst="straightConnector1">
              <a:avLst/>
            </a:prstGeom>
            <a:noFill/>
            <a:ln w="9525" cap="flat" cmpd="sng">
              <a:solidFill>
                <a:srgbClr val="00B05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cxnSp>
        <p:nvCxnSpPr>
          <p:cNvPr id="540" name="Google Shape;540;p36"/>
          <p:cNvCxnSpPr/>
          <p:nvPr/>
        </p:nvCxnSpPr>
        <p:spPr>
          <a:xfrm>
            <a:off x="7848600" y="3429000"/>
            <a:ext cx="0" cy="2057400"/>
          </a:xfrm>
          <a:prstGeom prst="straightConnector1">
            <a:avLst/>
          </a:prstGeom>
          <a:noFill/>
          <a:ln w="9525" cap="flat" cmpd="sng">
            <a:solidFill>
              <a:srgbClr val="0075A2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541" name="Google Shape;541;p36"/>
          <p:cNvGrpSpPr/>
          <p:nvPr/>
        </p:nvGrpSpPr>
        <p:grpSpPr>
          <a:xfrm>
            <a:off x="4648411" y="5486400"/>
            <a:ext cx="2057476" cy="457200"/>
            <a:chOff x="6553200" y="5791200"/>
            <a:chExt cx="2362200" cy="609600"/>
          </a:xfrm>
        </p:grpSpPr>
        <p:sp>
          <p:nvSpPr>
            <p:cNvPr id="542" name="Google Shape;542;p36"/>
            <p:cNvSpPr/>
            <p:nvPr/>
          </p:nvSpPr>
          <p:spPr>
            <a:xfrm>
              <a:off x="6553200" y="5791200"/>
              <a:ext cx="2362200" cy="6096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1000       50      NULL</a:t>
              </a:r>
              <a:endParaRPr sz="1300"/>
            </a:p>
          </p:txBody>
        </p:sp>
        <p:cxnSp>
          <p:nvCxnSpPr>
            <p:cNvPr id="543" name="Google Shape;543;p36"/>
            <p:cNvCxnSpPr/>
            <p:nvPr/>
          </p:nvCxnSpPr>
          <p:spPr>
            <a:xfrm>
              <a:off x="7391400" y="57912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44" name="Google Shape;544;p36"/>
            <p:cNvCxnSpPr/>
            <p:nvPr/>
          </p:nvCxnSpPr>
          <p:spPr>
            <a:xfrm>
              <a:off x="8001000" y="57912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545" name="Google Shape;545;p36"/>
          <p:cNvCxnSpPr/>
          <p:nvPr/>
        </p:nvCxnSpPr>
        <p:spPr>
          <a:xfrm>
            <a:off x="6705600" y="5638800"/>
            <a:ext cx="304800" cy="0"/>
          </a:xfrm>
          <a:prstGeom prst="straightConnector1">
            <a:avLst/>
          </a:prstGeom>
          <a:noFill/>
          <a:ln w="9525" cap="flat" cmpd="sng">
            <a:solidFill>
              <a:srgbClr val="0357A3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46" name="Google Shape;546;p36"/>
          <p:cNvCxnSpPr/>
          <p:nvPr/>
        </p:nvCxnSpPr>
        <p:spPr>
          <a:xfrm>
            <a:off x="2133600" y="5638800"/>
            <a:ext cx="228600" cy="0"/>
          </a:xfrm>
          <a:prstGeom prst="straightConnector1">
            <a:avLst/>
          </a:prstGeom>
          <a:noFill/>
          <a:ln w="9525" cap="flat" cmpd="sng">
            <a:solidFill>
              <a:srgbClr val="0357A3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47" name="Google Shape;547;p36"/>
          <p:cNvCxnSpPr/>
          <p:nvPr/>
        </p:nvCxnSpPr>
        <p:spPr>
          <a:xfrm>
            <a:off x="4419600" y="5638800"/>
            <a:ext cx="228600" cy="0"/>
          </a:xfrm>
          <a:prstGeom prst="straightConnector1">
            <a:avLst/>
          </a:prstGeom>
          <a:noFill/>
          <a:ln w="9525" cap="flat" cmpd="sng">
            <a:solidFill>
              <a:srgbClr val="0357A3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48" name="Google Shape;548;p36"/>
          <p:cNvCxnSpPr/>
          <p:nvPr/>
        </p:nvCxnSpPr>
        <p:spPr>
          <a:xfrm rot="10800000">
            <a:off x="6705600" y="5791200"/>
            <a:ext cx="304800" cy="0"/>
          </a:xfrm>
          <a:prstGeom prst="straightConnector1">
            <a:avLst/>
          </a:prstGeom>
          <a:noFill/>
          <a:ln w="9525" cap="flat" cmpd="sng">
            <a:solidFill>
              <a:srgbClr val="0357A3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49" name="Google Shape;549;p36"/>
          <p:cNvCxnSpPr/>
          <p:nvPr/>
        </p:nvCxnSpPr>
        <p:spPr>
          <a:xfrm rot="10800000">
            <a:off x="4419600" y="5791200"/>
            <a:ext cx="228600" cy="0"/>
          </a:xfrm>
          <a:prstGeom prst="straightConnector1">
            <a:avLst/>
          </a:prstGeom>
          <a:noFill/>
          <a:ln w="9525" cap="flat" cmpd="sng">
            <a:solidFill>
              <a:srgbClr val="0357A3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50" name="Google Shape;550;p36"/>
          <p:cNvCxnSpPr/>
          <p:nvPr/>
        </p:nvCxnSpPr>
        <p:spPr>
          <a:xfrm rot="10800000">
            <a:off x="2133600" y="5791200"/>
            <a:ext cx="228600" cy="0"/>
          </a:xfrm>
          <a:prstGeom prst="straightConnector1">
            <a:avLst/>
          </a:prstGeom>
          <a:noFill/>
          <a:ln w="9525" cap="flat" cmpd="sng">
            <a:solidFill>
              <a:srgbClr val="0357A3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51" name="Google Shape;551;p36"/>
          <p:cNvSpPr txBox="1"/>
          <p:nvPr/>
        </p:nvSpPr>
        <p:spPr>
          <a:xfrm>
            <a:off x="4343400" y="4953000"/>
            <a:ext cx="55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Last</a:t>
            </a:r>
            <a:endParaRPr sz="1300"/>
          </a:p>
        </p:txBody>
      </p:sp>
      <p:cxnSp>
        <p:nvCxnSpPr>
          <p:cNvPr id="552" name="Google Shape;552;p36"/>
          <p:cNvCxnSpPr/>
          <p:nvPr/>
        </p:nvCxnSpPr>
        <p:spPr>
          <a:xfrm>
            <a:off x="4747089" y="5169932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4E6C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2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2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" name="Google Shape;557;p37"/>
          <p:cNvGrpSpPr/>
          <p:nvPr/>
        </p:nvGrpSpPr>
        <p:grpSpPr>
          <a:xfrm>
            <a:off x="7010400" y="5486400"/>
            <a:ext cx="2057400" cy="457200"/>
            <a:chOff x="6553200" y="5791200"/>
            <a:chExt cx="2362200" cy="609600"/>
          </a:xfrm>
        </p:grpSpPr>
        <p:sp>
          <p:nvSpPr>
            <p:cNvPr id="558" name="Google Shape;558;p37"/>
            <p:cNvSpPr/>
            <p:nvPr/>
          </p:nvSpPr>
          <p:spPr>
            <a:xfrm>
              <a:off x="6553200" y="5791200"/>
              <a:ext cx="2362200" cy="6096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2000       70      NULL</a:t>
              </a:r>
              <a:endParaRPr sz="1300"/>
            </a:p>
          </p:txBody>
        </p:sp>
        <p:cxnSp>
          <p:nvCxnSpPr>
            <p:cNvPr id="559" name="Google Shape;559;p37"/>
            <p:cNvCxnSpPr/>
            <p:nvPr/>
          </p:nvCxnSpPr>
          <p:spPr>
            <a:xfrm>
              <a:off x="7391400" y="57912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0" name="Google Shape;560;p37"/>
            <p:cNvCxnSpPr/>
            <p:nvPr/>
          </p:nvCxnSpPr>
          <p:spPr>
            <a:xfrm>
              <a:off x="8001000" y="57912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61" name="Google Shape;561;p37"/>
          <p:cNvSpPr txBox="1">
            <a:spLocks noGrp="1"/>
          </p:cNvSpPr>
          <p:nvPr>
            <p:ph type="title"/>
          </p:nvPr>
        </p:nvSpPr>
        <p:spPr>
          <a:xfrm>
            <a:off x="914400" y="-18256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SORTED LINKED LIST</a:t>
            </a:r>
            <a:endParaRPr/>
          </a:p>
        </p:txBody>
      </p:sp>
      <p:sp>
        <p:nvSpPr>
          <p:cNvPr id="562" name="Google Shape;562;p37"/>
          <p:cNvSpPr txBox="1">
            <a:spLocks noGrp="1"/>
          </p:cNvSpPr>
          <p:nvPr>
            <p:ph type="body" idx="1"/>
          </p:nvPr>
        </p:nvSpPr>
        <p:spPr>
          <a:xfrm>
            <a:off x="0" y="990600"/>
            <a:ext cx="9144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5446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lang="en-US" sz="1400"/>
              <a:t>TO DELETE NODE FROM LINKED LIST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18"/>
              <a:buNone/>
            </a:pPr>
            <a:r>
              <a:rPr lang="en-US" sz="1550"/>
              <a:t>	fnDelete() Cont…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18"/>
              <a:buNone/>
            </a:pPr>
            <a:r>
              <a:rPr lang="en-US" sz="1550"/>
              <a:t>	</a:t>
            </a:r>
            <a:r>
              <a:rPr lang="en-US" sz="1550">
                <a:solidFill>
                  <a:srgbClr val="FF0000"/>
                </a:solidFill>
              </a:rPr>
              <a:t>//Delete from Middle or Last</a:t>
            </a:r>
            <a:endParaRPr sz="155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18"/>
              <a:buNone/>
            </a:pPr>
            <a:r>
              <a:rPr lang="en-US" sz="1550">
                <a:solidFill>
                  <a:srgbClr val="FF0000"/>
                </a:solidFill>
              </a:rPr>
              <a:t>	</a:t>
            </a:r>
            <a:r>
              <a:rPr lang="en-US" sz="1317"/>
              <a:t> for(Prev=Start, Ptr=Start-&gt;Next; Ptr; Prev=Ptr,Ptr=Ptr-&gt;Next)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119"/>
              <a:buNone/>
            </a:pPr>
            <a:r>
              <a:rPr lang="en-US" sz="1317">
                <a:solidFill>
                  <a:srgbClr val="FF0000"/>
                </a:solidFill>
              </a:rPr>
              <a:t>	</a:t>
            </a:r>
            <a:r>
              <a:rPr lang="en-US" sz="1317"/>
              <a:t>{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119"/>
              <a:buNone/>
            </a:pPr>
            <a:r>
              <a:rPr lang="en-US" sz="1317"/>
              <a:t>		if(Ptr-&gt;iData==iDel)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119"/>
              <a:buNone/>
            </a:pPr>
            <a:r>
              <a:rPr lang="en-US" sz="1317"/>
              <a:t>		{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119"/>
              <a:buNone/>
            </a:pPr>
            <a:r>
              <a:rPr lang="en-US" sz="1317"/>
              <a:t>			</a:t>
            </a:r>
            <a:r>
              <a:rPr lang="en-US" sz="1317" b="1">
                <a:solidFill>
                  <a:srgbClr val="002060"/>
                </a:solidFill>
              </a:rPr>
              <a:t>Prev-&gt;Right=Ptr-&gt;Right;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119"/>
              <a:buNone/>
            </a:pPr>
            <a:r>
              <a:rPr lang="en-US" sz="1317" b="1">
                <a:solidFill>
                  <a:srgbClr val="002060"/>
                </a:solidFill>
              </a:rPr>
              <a:t>			</a:t>
            </a:r>
            <a:r>
              <a:rPr lang="en-US" sz="1317" b="1">
                <a:solidFill>
                  <a:srgbClr val="00B050"/>
                </a:solidFill>
              </a:rPr>
              <a:t>if(Prev-&gt;Right==NULL)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119"/>
              <a:buNone/>
            </a:pPr>
            <a:r>
              <a:rPr lang="en-US" sz="1317" b="1">
                <a:solidFill>
                  <a:srgbClr val="00B050"/>
                </a:solidFill>
              </a:rPr>
              <a:t>				</a:t>
            </a:r>
            <a:r>
              <a:rPr lang="en-US" sz="1317" b="1">
                <a:solidFill>
                  <a:srgbClr val="387025"/>
                </a:solidFill>
              </a:rPr>
              <a:t>Last=Prev;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119"/>
              <a:buNone/>
            </a:pPr>
            <a:r>
              <a:rPr lang="en-US" sz="1317" b="1">
                <a:solidFill>
                  <a:srgbClr val="387025"/>
                </a:solidFill>
              </a:rPr>
              <a:t>			</a:t>
            </a:r>
            <a:r>
              <a:rPr lang="en-US" sz="1317" b="1">
                <a:solidFill>
                  <a:srgbClr val="FF0000"/>
                </a:solidFill>
              </a:rPr>
              <a:t>else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119"/>
              <a:buNone/>
            </a:pPr>
            <a:r>
              <a:rPr lang="en-US" sz="1317" b="1">
                <a:solidFill>
                  <a:srgbClr val="FF0000"/>
                </a:solidFill>
              </a:rPr>
              <a:t>				</a:t>
            </a:r>
            <a:r>
              <a:rPr lang="en-US" sz="1317" b="1">
                <a:solidFill>
                  <a:srgbClr val="0075A2"/>
                </a:solidFill>
              </a:rPr>
              <a:t>Ptr-&gt;Right-&gt;Left=Prev;</a:t>
            </a:r>
            <a:endParaRPr sz="1317" b="1">
              <a:solidFill>
                <a:srgbClr val="002060"/>
              </a:solidFill>
            </a:endParaRPr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119"/>
              <a:buNone/>
            </a:pPr>
            <a:r>
              <a:rPr lang="en-US" sz="1317" b="1">
                <a:solidFill>
                  <a:srgbClr val="002060"/>
                </a:solidFill>
              </a:rPr>
              <a:t>			</a:t>
            </a:r>
            <a:r>
              <a:rPr lang="en-US" sz="1317" b="1">
                <a:solidFill>
                  <a:srgbClr val="7E9532"/>
                </a:solidFill>
              </a:rPr>
              <a:t>free(Ptr);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119"/>
              <a:buNone/>
            </a:pPr>
            <a:r>
              <a:rPr lang="en-US" sz="1317" b="1">
                <a:solidFill>
                  <a:srgbClr val="FF0000"/>
                </a:solidFill>
              </a:rPr>
              <a:t>			</a:t>
            </a:r>
            <a:r>
              <a:rPr lang="en-US" sz="1317" b="1"/>
              <a:t>break;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119"/>
              <a:buNone/>
            </a:pPr>
            <a:r>
              <a:rPr lang="en-US" sz="1317"/>
              <a:t>		}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119"/>
              <a:buNone/>
            </a:pPr>
            <a:r>
              <a:rPr lang="en-US" sz="1317"/>
              <a:t>	}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119"/>
              <a:buNone/>
            </a:pPr>
            <a:r>
              <a:rPr lang="en-US" sz="1317"/>
              <a:t>		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581"/>
              <a:buNone/>
            </a:pPr>
            <a:r>
              <a:rPr lang="en-US" sz="1860"/>
              <a:t>		</a:t>
            </a:r>
            <a:endParaRPr sz="155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18"/>
              <a:buNone/>
            </a:pPr>
            <a:r>
              <a:rPr lang="en-US" sz="1550"/>
              <a:t>	</a:t>
            </a:r>
            <a:endParaRPr sz="2015"/>
          </a:p>
        </p:txBody>
      </p:sp>
      <p:sp>
        <p:nvSpPr>
          <p:cNvPr id="563" name="Google Shape;563;p37"/>
          <p:cNvSpPr txBox="1"/>
          <p:nvPr/>
        </p:nvSpPr>
        <p:spPr>
          <a:xfrm>
            <a:off x="-22689" y="4887674"/>
            <a:ext cx="6322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Start</a:t>
            </a:r>
            <a:endParaRPr sz="1300"/>
          </a:p>
        </p:txBody>
      </p:sp>
      <p:sp>
        <p:nvSpPr>
          <p:cNvPr id="564" name="Google Shape;564;p37"/>
          <p:cNvSpPr txBox="1"/>
          <p:nvPr/>
        </p:nvSpPr>
        <p:spPr>
          <a:xfrm>
            <a:off x="106547" y="5867400"/>
            <a:ext cx="1569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: 4000</a:t>
            </a:r>
            <a:endParaRPr sz="1300"/>
          </a:p>
        </p:txBody>
      </p:sp>
      <p:sp>
        <p:nvSpPr>
          <p:cNvPr id="565" name="Google Shape;565;p37"/>
          <p:cNvSpPr txBox="1"/>
          <p:nvPr/>
        </p:nvSpPr>
        <p:spPr>
          <a:xfrm>
            <a:off x="4602347" y="5867400"/>
            <a:ext cx="1569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: 2000</a:t>
            </a:r>
            <a:endParaRPr sz="1300"/>
          </a:p>
        </p:txBody>
      </p:sp>
      <p:cxnSp>
        <p:nvCxnSpPr>
          <p:cNvPr id="566" name="Google Shape;566;p37"/>
          <p:cNvCxnSpPr/>
          <p:nvPr/>
        </p:nvCxnSpPr>
        <p:spPr>
          <a:xfrm>
            <a:off x="304800" y="5104606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4E6C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67" name="Google Shape;567;p37"/>
          <p:cNvSpPr txBox="1"/>
          <p:nvPr/>
        </p:nvSpPr>
        <p:spPr>
          <a:xfrm>
            <a:off x="2316347" y="5879068"/>
            <a:ext cx="1569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: 1000</a:t>
            </a:r>
            <a:endParaRPr sz="1300"/>
          </a:p>
        </p:txBody>
      </p:sp>
      <p:sp>
        <p:nvSpPr>
          <p:cNvPr id="568" name="Google Shape;568;p37"/>
          <p:cNvSpPr txBox="1"/>
          <p:nvPr/>
        </p:nvSpPr>
        <p:spPr>
          <a:xfrm>
            <a:off x="7040747" y="5879068"/>
            <a:ext cx="1569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: 3000</a:t>
            </a:r>
            <a:endParaRPr sz="1300"/>
          </a:p>
        </p:txBody>
      </p:sp>
      <p:grpSp>
        <p:nvGrpSpPr>
          <p:cNvPr id="569" name="Google Shape;569;p37"/>
          <p:cNvGrpSpPr/>
          <p:nvPr/>
        </p:nvGrpSpPr>
        <p:grpSpPr>
          <a:xfrm>
            <a:off x="6629400" y="2895600"/>
            <a:ext cx="1371600" cy="990600"/>
            <a:chOff x="6629400" y="2895600"/>
            <a:chExt cx="1371600" cy="990600"/>
          </a:xfrm>
        </p:grpSpPr>
        <p:sp>
          <p:nvSpPr>
            <p:cNvPr id="570" name="Google Shape;570;p37"/>
            <p:cNvSpPr/>
            <p:nvPr/>
          </p:nvSpPr>
          <p:spPr>
            <a:xfrm>
              <a:off x="6629400" y="2895600"/>
              <a:ext cx="1371600" cy="609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50</a:t>
              </a:r>
              <a:endParaRPr sz="1300"/>
            </a:p>
          </p:txBody>
        </p:sp>
        <p:sp>
          <p:nvSpPr>
            <p:cNvPr id="571" name="Google Shape;571;p37"/>
            <p:cNvSpPr txBox="1"/>
            <p:nvPr/>
          </p:nvSpPr>
          <p:spPr>
            <a:xfrm>
              <a:off x="7086600" y="3516868"/>
              <a:ext cx="5485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iDel</a:t>
              </a:r>
              <a:endParaRPr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572" name="Google Shape;572;p37"/>
          <p:cNvGrpSpPr/>
          <p:nvPr/>
        </p:nvGrpSpPr>
        <p:grpSpPr>
          <a:xfrm>
            <a:off x="2449118" y="4876800"/>
            <a:ext cx="598882" cy="522526"/>
            <a:chOff x="605071" y="4887674"/>
            <a:chExt cx="598882" cy="522526"/>
          </a:xfrm>
        </p:grpSpPr>
        <p:sp>
          <p:nvSpPr>
            <p:cNvPr id="573" name="Google Shape;573;p37"/>
            <p:cNvSpPr txBox="1"/>
            <p:nvPr/>
          </p:nvSpPr>
          <p:spPr>
            <a:xfrm>
              <a:off x="605071" y="4887674"/>
              <a:ext cx="5988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FF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Prev</a:t>
              </a:r>
              <a:endParaRPr sz="130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574" name="Google Shape;574;p37"/>
            <p:cNvCxnSpPr/>
            <p:nvPr/>
          </p:nvCxnSpPr>
          <p:spPr>
            <a:xfrm>
              <a:off x="838200" y="5105400"/>
              <a:ext cx="0" cy="3048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575" name="Google Shape;575;p37"/>
          <p:cNvGrpSpPr/>
          <p:nvPr/>
        </p:nvGrpSpPr>
        <p:grpSpPr>
          <a:xfrm>
            <a:off x="4567471" y="4876800"/>
            <a:ext cx="461729" cy="522526"/>
            <a:chOff x="2133600" y="4876800"/>
            <a:chExt cx="461729" cy="522526"/>
          </a:xfrm>
        </p:grpSpPr>
        <p:sp>
          <p:nvSpPr>
            <p:cNvPr id="576" name="Google Shape;576;p37"/>
            <p:cNvSpPr txBox="1"/>
            <p:nvPr/>
          </p:nvSpPr>
          <p:spPr>
            <a:xfrm>
              <a:off x="2133600" y="4876800"/>
              <a:ext cx="4617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00B05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Ptr</a:t>
              </a:r>
              <a:endParaRPr sz="1300">
                <a:solidFill>
                  <a:srgbClr val="00B05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577" name="Google Shape;577;p37"/>
            <p:cNvCxnSpPr/>
            <p:nvPr/>
          </p:nvCxnSpPr>
          <p:spPr>
            <a:xfrm>
              <a:off x="2366729" y="5094526"/>
              <a:ext cx="0" cy="304800"/>
            </a:xfrm>
            <a:prstGeom prst="straightConnector1">
              <a:avLst/>
            </a:prstGeom>
            <a:noFill/>
            <a:ln w="9525" cap="flat" cmpd="sng">
              <a:solidFill>
                <a:srgbClr val="00B05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578" name="Google Shape;578;p37"/>
          <p:cNvGrpSpPr/>
          <p:nvPr/>
        </p:nvGrpSpPr>
        <p:grpSpPr>
          <a:xfrm>
            <a:off x="76200" y="5486400"/>
            <a:ext cx="2057400" cy="457200"/>
            <a:chOff x="5715000" y="4419600"/>
            <a:chExt cx="2362200" cy="609600"/>
          </a:xfrm>
        </p:grpSpPr>
        <p:sp>
          <p:nvSpPr>
            <p:cNvPr id="579" name="Google Shape;579;p37"/>
            <p:cNvSpPr/>
            <p:nvPr/>
          </p:nvSpPr>
          <p:spPr>
            <a:xfrm>
              <a:off x="5715000" y="4419600"/>
              <a:ext cx="2362200" cy="6096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NULL       40      1000</a:t>
              </a:r>
              <a:endParaRPr sz="1300"/>
            </a:p>
          </p:txBody>
        </p:sp>
        <p:cxnSp>
          <p:nvCxnSpPr>
            <p:cNvPr id="580" name="Google Shape;580;p37"/>
            <p:cNvCxnSpPr/>
            <p:nvPr/>
          </p:nvCxnSpPr>
          <p:spPr>
            <a:xfrm>
              <a:off x="6629400" y="44196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1" name="Google Shape;581;p37"/>
            <p:cNvCxnSpPr/>
            <p:nvPr/>
          </p:nvCxnSpPr>
          <p:spPr>
            <a:xfrm>
              <a:off x="7239000" y="44196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82" name="Google Shape;582;p37"/>
          <p:cNvGrpSpPr/>
          <p:nvPr/>
        </p:nvGrpSpPr>
        <p:grpSpPr>
          <a:xfrm>
            <a:off x="4648200" y="5486400"/>
            <a:ext cx="2057400" cy="457200"/>
            <a:chOff x="6553200" y="5791200"/>
            <a:chExt cx="2362200" cy="609600"/>
          </a:xfrm>
        </p:grpSpPr>
        <p:sp>
          <p:nvSpPr>
            <p:cNvPr id="583" name="Google Shape;583;p37"/>
            <p:cNvSpPr/>
            <p:nvPr/>
          </p:nvSpPr>
          <p:spPr>
            <a:xfrm>
              <a:off x="6553200" y="5791200"/>
              <a:ext cx="2362200" cy="6096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1000       50      3000</a:t>
              </a:r>
              <a:endParaRPr sz="1300"/>
            </a:p>
          </p:txBody>
        </p:sp>
        <p:cxnSp>
          <p:nvCxnSpPr>
            <p:cNvPr id="584" name="Google Shape;584;p37"/>
            <p:cNvCxnSpPr/>
            <p:nvPr/>
          </p:nvCxnSpPr>
          <p:spPr>
            <a:xfrm>
              <a:off x="7391400" y="57912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5" name="Google Shape;585;p37"/>
            <p:cNvCxnSpPr/>
            <p:nvPr/>
          </p:nvCxnSpPr>
          <p:spPr>
            <a:xfrm>
              <a:off x="8001000" y="57912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86" name="Google Shape;586;p37"/>
          <p:cNvGrpSpPr/>
          <p:nvPr/>
        </p:nvGrpSpPr>
        <p:grpSpPr>
          <a:xfrm>
            <a:off x="7010611" y="5486400"/>
            <a:ext cx="2057476" cy="457200"/>
            <a:chOff x="6553200" y="5791200"/>
            <a:chExt cx="2362200" cy="609600"/>
          </a:xfrm>
        </p:grpSpPr>
        <p:sp>
          <p:nvSpPr>
            <p:cNvPr id="587" name="Google Shape;587;p37"/>
            <p:cNvSpPr/>
            <p:nvPr/>
          </p:nvSpPr>
          <p:spPr>
            <a:xfrm>
              <a:off x="6553200" y="5791200"/>
              <a:ext cx="2362200" cy="6096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2000       70      NULL</a:t>
              </a:r>
              <a:endParaRPr/>
            </a:p>
          </p:txBody>
        </p:sp>
        <p:cxnSp>
          <p:nvCxnSpPr>
            <p:cNvPr id="588" name="Google Shape;588;p37"/>
            <p:cNvCxnSpPr/>
            <p:nvPr/>
          </p:nvCxnSpPr>
          <p:spPr>
            <a:xfrm>
              <a:off x="7391400" y="57912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9" name="Google Shape;589;p37"/>
            <p:cNvCxnSpPr/>
            <p:nvPr/>
          </p:nvCxnSpPr>
          <p:spPr>
            <a:xfrm>
              <a:off x="8001000" y="57912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90" name="Google Shape;590;p37"/>
            <p:cNvSpPr/>
            <p:nvPr/>
          </p:nvSpPr>
          <p:spPr>
            <a:xfrm>
              <a:off x="6553200" y="5791200"/>
              <a:ext cx="2362200" cy="6096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1000       70      NULL</a:t>
              </a:r>
              <a:endParaRPr sz="1300"/>
            </a:p>
          </p:txBody>
        </p:sp>
      </p:grpSp>
      <p:grpSp>
        <p:nvGrpSpPr>
          <p:cNvPr id="591" name="Google Shape;591;p37"/>
          <p:cNvGrpSpPr/>
          <p:nvPr/>
        </p:nvGrpSpPr>
        <p:grpSpPr>
          <a:xfrm>
            <a:off x="2362200" y="5486400"/>
            <a:ext cx="2057400" cy="457200"/>
            <a:chOff x="6553200" y="5867400"/>
            <a:chExt cx="2362200" cy="609600"/>
          </a:xfrm>
        </p:grpSpPr>
        <p:sp>
          <p:nvSpPr>
            <p:cNvPr id="592" name="Google Shape;592;p37"/>
            <p:cNvSpPr/>
            <p:nvPr/>
          </p:nvSpPr>
          <p:spPr>
            <a:xfrm>
              <a:off x="6553200" y="5867400"/>
              <a:ext cx="2362200" cy="6096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4000       45      2000</a:t>
              </a:r>
              <a:endParaRPr sz="1300"/>
            </a:p>
          </p:txBody>
        </p:sp>
        <p:cxnSp>
          <p:nvCxnSpPr>
            <p:cNvPr id="593" name="Google Shape;593;p37"/>
            <p:cNvCxnSpPr/>
            <p:nvPr/>
          </p:nvCxnSpPr>
          <p:spPr>
            <a:xfrm>
              <a:off x="7391400" y="58674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4" name="Google Shape;594;p37"/>
            <p:cNvCxnSpPr/>
            <p:nvPr/>
          </p:nvCxnSpPr>
          <p:spPr>
            <a:xfrm>
              <a:off x="8001000" y="58674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95" name="Google Shape;595;p37"/>
          <p:cNvSpPr txBox="1"/>
          <p:nvPr/>
        </p:nvSpPr>
        <p:spPr>
          <a:xfrm>
            <a:off x="6781800" y="4953000"/>
            <a:ext cx="5572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Last</a:t>
            </a:r>
            <a:endParaRPr sz="1300"/>
          </a:p>
        </p:txBody>
      </p:sp>
      <p:cxnSp>
        <p:nvCxnSpPr>
          <p:cNvPr id="596" name="Google Shape;596;p37"/>
          <p:cNvCxnSpPr/>
          <p:nvPr/>
        </p:nvCxnSpPr>
        <p:spPr>
          <a:xfrm>
            <a:off x="7109289" y="5169932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4E6C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97" name="Google Shape;597;p37"/>
          <p:cNvCxnSpPr>
            <a:endCxn id="583" idx="0"/>
          </p:cNvCxnSpPr>
          <p:nvPr/>
        </p:nvCxnSpPr>
        <p:spPr>
          <a:xfrm flipH="1">
            <a:off x="5676900" y="3581400"/>
            <a:ext cx="1028700" cy="1905000"/>
          </a:xfrm>
          <a:prstGeom prst="straightConnector1">
            <a:avLst/>
          </a:prstGeom>
          <a:noFill/>
          <a:ln w="9525" cap="flat" cmpd="sng">
            <a:solidFill>
              <a:srgbClr val="0075A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98" name="Google Shape;598;p37"/>
          <p:cNvCxnSpPr/>
          <p:nvPr/>
        </p:nvCxnSpPr>
        <p:spPr>
          <a:xfrm>
            <a:off x="6705600" y="5638800"/>
            <a:ext cx="304800" cy="0"/>
          </a:xfrm>
          <a:prstGeom prst="straightConnector1">
            <a:avLst/>
          </a:prstGeom>
          <a:noFill/>
          <a:ln w="9525" cap="flat" cmpd="sng">
            <a:solidFill>
              <a:srgbClr val="0357A3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99" name="Google Shape;599;p37"/>
          <p:cNvCxnSpPr/>
          <p:nvPr/>
        </p:nvCxnSpPr>
        <p:spPr>
          <a:xfrm>
            <a:off x="2133600" y="5638800"/>
            <a:ext cx="228600" cy="0"/>
          </a:xfrm>
          <a:prstGeom prst="straightConnector1">
            <a:avLst/>
          </a:prstGeom>
          <a:noFill/>
          <a:ln w="9525" cap="flat" cmpd="sng">
            <a:solidFill>
              <a:srgbClr val="0357A3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00" name="Google Shape;600;p37"/>
          <p:cNvCxnSpPr/>
          <p:nvPr/>
        </p:nvCxnSpPr>
        <p:spPr>
          <a:xfrm>
            <a:off x="4419600" y="5638800"/>
            <a:ext cx="228600" cy="0"/>
          </a:xfrm>
          <a:prstGeom prst="straightConnector1">
            <a:avLst/>
          </a:prstGeom>
          <a:noFill/>
          <a:ln w="9525" cap="flat" cmpd="sng">
            <a:solidFill>
              <a:srgbClr val="0357A3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01" name="Google Shape;601;p37"/>
          <p:cNvCxnSpPr/>
          <p:nvPr/>
        </p:nvCxnSpPr>
        <p:spPr>
          <a:xfrm rot="10800000">
            <a:off x="6705600" y="5791200"/>
            <a:ext cx="304800" cy="0"/>
          </a:xfrm>
          <a:prstGeom prst="straightConnector1">
            <a:avLst/>
          </a:prstGeom>
          <a:noFill/>
          <a:ln w="9525" cap="flat" cmpd="sng">
            <a:solidFill>
              <a:srgbClr val="0357A3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02" name="Google Shape;602;p37"/>
          <p:cNvCxnSpPr/>
          <p:nvPr/>
        </p:nvCxnSpPr>
        <p:spPr>
          <a:xfrm rot="10800000">
            <a:off x="4419600" y="5791200"/>
            <a:ext cx="228600" cy="0"/>
          </a:xfrm>
          <a:prstGeom prst="straightConnector1">
            <a:avLst/>
          </a:prstGeom>
          <a:noFill/>
          <a:ln w="9525" cap="flat" cmpd="sng">
            <a:solidFill>
              <a:srgbClr val="0357A3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03" name="Google Shape;603;p37"/>
          <p:cNvCxnSpPr/>
          <p:nvPr/>
        </p:nvCxnSpPr>
        <p:spPr>
          <a:xfrm rot="10800000">
            <a:off x="2133600" y="5791200"/>
            <a:ext cx="228600" cy="0"/>
          </a:xfrm>
          <a:prstGeom prst="straightConnector1">
            <a:avLst/>
          </a:prstGeom>
          <a:noFill/>
          <a:ln w="9525" cap="flat" cmpd="sng">
            <a:solidFill>
              <a:srgbClr val="0357A3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604" name="Google Shape;604;p37"/>
          <p:cNvGrpSpPr/>
          <p:nvPr/>
        </p:nvGrpSpPr>
        <p:grpSpPr>
          <a:xfrm>
            <a:off x="2362411" y="5486400"/>
            <a:ext cx="2057476" cy="457200"/>
            <a:chOff x="6553200" y="5867400"/>
            <a:chExt cx="2362200" cy="609600"/>
          </a:xfrm>
        </p:grpSpPr>
        <p:sp>
          <p:nvSpPr>
            <p:cNvPr id="605" name="Google Shape;605;p37"/>
            <p:cNvSpPr/>
            <p:nvPr/>
          </p:nvSpPr>
          <p:spPr>
            <a:xfrm>
              <a:off x="6553200" y="5867400"/>
              <a:ext cx="2362200" cy="6096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4000       45      3000</a:t>
              </a:r>
              <a:endParaRPr sz="1300"/>
            </a:p>
          </p:txBody>
        </p:sp>
        <p:cxnSp>
          <p:nvCxnSpPr>
            <p:cNvPr id="606" name="Google Shape;606;p37"/>
            <p:cNvCxnSpPr/>
            <p:nvPr/>
          </p:nvCxnSpPr>
          <p:spPr>
            <a:xfrm>
              <a:off x="7391400" y="58674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7" name="Google Shape;607;p37"/>
            <p:cNvCxnSpPr/>
            <p:nvPr/>
          </p:nvCxnSpPr>
          <p:spPr>
            <a:xfrm>
              <a:off x="8001000" y="58674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608" name="Google Shape;608;p37"/>
          <p:cNvCxnSpPr/>
          <p:nvPr/>
        </p:nvCxnSpPr>
        <p:spPr>
          <a:xfrm>
            <a:off x="4419600" y="5638800"/>
            <a:ext cx="2590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609" name="Google Shape;609;p37"/>
          <p:cNvCxnSpPr/>
          <p:nvPr/>
        </p:nvCxnSpPr>
        <p:spPr>
          <a:xfrm>
            <a:off x="7696200" y="5486400"/>
            <a:ext cx="0" cy="457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0" name="Google Shape;610;p37"/>
          <p:cNvCxnSpPr/>
          <p:nvPr/>
        </p:nvCxnSpPr>
        <p:spPr>
          <a:xfrm>
            <a:off x="8305800" y="5486400"/>
            <a:ext cx="0" cy="457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1" name="Google Shape;611;p37"/>
          <p:cNvCxnSpPr/>
          <p:nvPr/>
        </p:nvCxnSpPr>
        <p:spPr>
          <a:xfrm rot="10800000">
            <a:off x="4419600" y="5791200"/>
            <a:ext cx="2590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8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SORTED LINKED LIST</a:t>
            </a:r>
            <a:endParaRPr/>
          </a:p>
        </p:txBody>
      </p:sp>
      <p:sp>
        <p:nvSpPr>
          <p:cNvPr id="617" name="Google Shape;617;p38"/>
          <p:cNvSpPr txBox="1">
            <a:spLocks noGrp="1"/>
          </p:cNvSpPr>
          <p:nvPr>
            <p:ph type="body" idx="1"/>
          </p:nvPr>
        </p:nvSpPr>
        <p:spPr>
          <a:xfrm>
            <a:off x="0" y="1219200"/>
            <a:ext cx="9144000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22884" algn="l" rtl="0"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lang="en-US" sz="1400"/>
              <a:t>TO DELETE NODE FROM LINKED LIST</a:t>
            </a:r>
            <a:endParaRPr sz="1400"/>
          </a:p>
          <a:p>
            <a:pPr marL="27432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1700"/>
              <a:buNone/>
            </a:pPr>
            <a:r>
              <a:rPr lang="en-US" sz="1400"/>
              <a:t>	fnDelete() Cont…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1700"/>
              <a:buNone/>
            </a:pPr>
            <a:r>
              <a:rPr lang="en-US" sz="1400"/>
              <a:t>	</a:t>
            </a:r>
            <a:r>
              <a:rPr lang="en-US" sz="1400">
                <a:solidFill>
                  <a:srgbClr val="FF0000"/>
                </a:solidFill>
              </a:rPr>
              <a:t>//Data Not Found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1700"/>
              <a:buNone/>
            </a:pPr>
            <a:r>
              <a:rPr lang="en-US" sz="1400">
                <a:solidFill>
                  <a:srgbClr val="FF0000"/>
                </a:solidFill>
              </a:rPr>
              <a:t>		</a:t>
            </a:r>
            <a:r>
              <a:rPr lang="en-US" sz="1400"/>
              <a:t>if(Ptr==NULL)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1700"/>
              <a:buNone/>
            </a:pPr>
            <a:r>
              <a:rPr lang="en-US" sz="1400"/>
              <a:t>		{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1700"/>
              <a:buNone/>
            </a:pPr>
            <a:r>
              <a:rPr lang="en-US" sz="1400"/>
              <a:t>			printf(“\nData Not Found…”);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1700"/>
              <a:buNone/>
            </a:pPr>
            <a:r>
              <a:rPr lang="en-US" sz="1400"/>
              <a:t>		}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1445"/>
              <a:buNone/>
            </a:pPr>
            <a:r>
              <a:rPr lang="en-US" sz="1400"/>
              <a:t>	} // end of fnDelete function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1445"/>
              <a:buNone/>
            </a:pPr>
            <a:r>
              <a:rPr lang="en-US" sz="1400"/>
              <a:t>		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lang="en-US" sz="1400"/>
              <a:t>		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1700"/>
              <a:buNone/>
            </a:pPr>
            <a:r>
              <a:rPr lang="en-US" sz="1400"/>
              <a:t>	</a:t>
            </a:r>
            <a:endParaRPr sz="1400"/>
          </a:p>
        </p:txBody>
      </p:sp>
      <p:grpSp>
        <p:nvGrpSpPr>
          <p:cNvPr id="618" name="Google Shape;618;p38"/>
          <p:cNvGrpSpPr/>
          <p:nvPr/>
        </p:nvGrpSpPr>
        <p:grpSpPr>
          <a:xfrm>
            <a:off x="6629400" y="2895600"/>
            <a:ext cx="1371600" cy="990600"/>
            <a:chOff x="6629400" y="2895600"/>
            <a:chExt cx="1371600" cy="990600"/>
          </a:xfrm>
        </p:grpSpPr>
        <p:sp>
          <p:nvSpPr>
            <p:cNvPr id="619" name="Google Shape;619;p38"/>
            <p:cNvSpPr/>
            <p:nvPr/>
          </p:nvSpPr>
          <p:spPr>
            <a:xfrm>
              <a:off x="6629400" y="2895600"/>
              <a:ext cx="1371600" cy="609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88</a:t>
              </a:r>
              <a:endParaRPr sz="1300"/>
            </a:p>
          </p:txBody>
        </p:sp>
        <p:sp>
          <p:nvSpPr>
            <p:cNvPr id="620" name="Google Shape;620;p38"/>
            <p:cNvSpPr txBox="1"/>
            <p:nvPr/>
          </p:nvSpPr>
          <p:spPr>
            <a:xfrm>
              <a:off x="7086600" y="3516868"/>
              <a:ext cx="5485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iDel</a:t>
              </a:r>
              <a:endParaRPr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9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endParaRPr/>
          </a:p>
        </p:txBody>
      </p:sp>
      <p:sp>
        <p:nvSpPr>
          <p:cNvPr id="626" name="Google Shape;626;p39"/>
          <p:cNvSpPr txBox="1">
            <a:spLocks noGrp="1"/>
          </p:cNvSpPr>
          <p:nvPr>
            <p:ph type="body" idx="1"/>
          </p:nvPr>
        </p:nvSpPr>
        <p:spPr>
          <a:xfrm>
            <a:off x="914400" y="2286000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ctr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endParaRPr/>
          </a:p>
          <a:p>
            <a:pPr marL="274320" lvl="0" indent="-274320" algn="ctr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endParaRPr/>
          </a:p>
          <a:p>
            <a:pPr marL="274320" lvl="0" indent="-274320" algn="ctr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DATA STRUCTURE AND ALGORITHM</a:t>
            </a:r>
            <a:endParaRPr/>
          </a:p>
        </p:txBody>
      </p:sp>
      <p:sp>
        <p:nvSpPr>
          <p:cNvPr id="189" name="Google Shape;189;p27"/>
          <p:cNvSpPr/>
          <p:nvPr/>
        </p:nvSpPr>
        <p:spPr>
          <a:xfrm>
            <a:off x="381000" y="1625025"/>
            <a:ext cx="55992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COURSE OUTCOMES:</a:t>
            </a:r>
            <a:endParaRPr sz="24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rgbClr val="010202"/>
                </a:solidFill>
              </a:rPr>
              <a:t>On completion of the course students will be able to</a:t>
            </a:r>
            <a:endParaRPr sz="24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aphicFrame>
        <p:nvGraphicFramePr>
          <p:cNvPr id="190" name="Google Shape;190;p27"/>
          <p:cNvGraphicFramePr/>
          <p:nvPr/>
        </p:nvGraphicFramePr>
        <p:xfrm>
          <a:off x="317375" y="26670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{9CFC2CEB-F3FA-4EF9-98F4-5B137F7458DC}</a:tableStyleId>
              </a:tblPr>
              <a:tblGrid>
                <a:gridCol w="128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Sl No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Description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PCC-</a:t>
                      </a:r>
                      <a:r>
                        <a:rPr lang="en-US" sz="1200" b="1" u="none" strike="noStrike" cap="none"/>
                        <a:t>C</a:t>
                      </a:r>
                      <a:r>
                        <a:rPr lang="en-US" sz="1200" b="1"/>
                        <a:t>S30</a:t>
                      </a:r>
                      <a:r>
                        <a:rPr lang="en-US" sz="1200" b="1" u="none" strike="noStrike" cap="none"/>
                        <a:t>1.1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200">
                          <a:solidFill>
                            <a:srgbClr val="01020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Differentiate how the choices of data structure &amp; algorithm methods impact the performance of program.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/>
                        <a:t>PCC-CS301.2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200">
                          <a:solidFill>
                            <a:srgbClr val="01020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Solve problems based upon different data structure &amp; also write programs.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/>
                        <a:t>PCC-CS301.3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200">
                          <a:solidFill>
                            <a:srgbClr val="01020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Identify appropriate data structure &amp; algorithmic methods in solving problem.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/>
                        <a:t>PCC-CS301.4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200">
                          <a:solidFill>
                            <a:srgbClr val="01020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Discuss the computational efficiency of the principal algorithms for sorting, searching, and hashing.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/>
                        <a:t>PCC-CS301.5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200">
                          <a:solidFill>
                            <a:srgbClr val="01020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Compare and contrast the benefits of dynamic and static data structures implementations.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SORTED DOUBLY LINKED LIST</a:t>
            </a:r>
            <a:endParaRPr/>
          </a:p>
        </p:txBody>
      </p:sp>
      <p:sp>
        <p:nvSpPr>
          <p:cNvPr id="196" name="Google Shape;196;p2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22884" algn="l" rtl="0"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lang="en-US" sz="1400"/>
              <a:t>STRUCTURE OF DOUBLY LINKED LIST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	struct DLL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	{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		struct DLL *Left;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		int iData;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		struct DLL *Right;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	};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SORTED DOUBLY LINKED LIST</a:t>
            </a:r>
            <a:endParaRPr/>
          </a:p>
        </p:txBody>
      </p:sp>
      <p:sp>
        <p:nvSpPr>
          <p:cNvPr id="202" name="Google Shape;202;p2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22884" algn="l" rtl="0"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lang="en-US" sz="1400"/>
              <a:t>TO CREATE DOUBLY LINKED LIST NODE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struct DLL *Start=NULL, *Last=NULL, *New;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1700"/>
              <a:buNone/>
            </a:pPr>
            <a:r>
              <a:rPr lang="en-US" sz="1400"/>
              <a:t>		fnCreate()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1700"/>
              <a:buNone/>
            </a:pPr>
            <a:r>
              <a:rPr lang="en-US" sz="1400"/>
              <a:t>		{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1700"/>
              <a:buNone/>
            </a:pPr>
            <a:r>
              <a:rPr lang="en-US" sz="1400"/>
              <a:t>			New=(struct DLL*)malloc(sizeof(struct DLL));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1700"/>
              <a:buNone/>
            </a:pPr>
            <a:r>
              <a:rPr lang="en-US" sz="1400"/>
              <a:t>			New-&gt;Left=NULL;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1700"/>
              <a:buNone/>
            </a:pPr>
            <a:r>
              <a:rPr lang="en-US" sz="1400"/>
              <a:t>			printf(“\nEnter the data:”);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1700"/>
              <a:buNone/>
            </a:pPr>
            <a:r>
              <a:rPr lang="en-US" sz="1400"/>
              <a:t>			scanf(“%d”,&amp;New-&gt;iData);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1700"/>
              <a:buNone/>
            </a:pPr>
            <a:r>
              <a:rPr lang="en-US" sz="1400"/>
              <a:t>			New-&gt;Right=NULL;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1700"/>
              <a:buNone/>
            </a:pPr>
            <a:r>
              <a:rPr lang="en-US" sz="1400"/>
              <a:t>		}</a:t>
            </a:r>
            <a:endParaRPr sz="1400"/>
          </a:p>
        </p:txBody>
      </p:sp>
      <p:sp>
        <p:nvSpPr>
          <p:cNvPr id="203" name="Google Shape;203;p29"/>
          <p:cNvSpPr txBox="1"/>
          <p:nvPr/>
        </p:nvSpPr>
        <p:spPr>
          <a:xfrm>
            <a:off x="6321083" y="4812268"/>
            <a:ext cx="6131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New</a:t>
            </a:r>
            <a:endParaRPr/>
          </a:p>
        </p:txBody>
      </p:sp>
      <p:cxnSp>
        <p:nvCxnSpPr>
          <p:cNvPr id="204" name="Google Shape;204;p29"/>
          <p:cNvCxnSpPr/>
          <p:nvPr/>
        </p:nvCxnSpPr>
        <p:spPr>
          <a:xfrm rot="-5400000" flipH="1">
            <a:off x="6508387" y="5212987"/>
            <a:ext cx="240268" cy="1758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05" name="Google Shape;205;p29"/>
          <p:cNvSpPr txBox="1"/>
          <p:nvPr/>
        </p:nvSpPr>
        <p:spPr>
          <a:xfrm>
            <a:off x="5562600" y="5955275"/>
            <a:ext cx="1761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: 2000</a:t>
            </a:r>
            <a:endParaRPr/>
          </a:p>
        </p:txBody>
      </p:sp>
      <p:grpSp>
        <p:nvGrpSpPr>
          <p:cNvPr id="206" name="Google Shape;206;p29"/>
          <p:cNvGrpSpPr/>
          <p:nvPr/>
        </p:nvGrpSpPr>
        <p:grpSpPr>
          <a:xfrm>
            <a:off x="6553200" y="5334000"/>
            <a:ext cx="2362200" cy="609600"/>
            <a:chOff x="6553200" y="5334000"/>
            <a:chExt cx="2362200" cy="609600"/>
          </a:xfrm>
        </p:grpSpPr>
        <p:sp>
          <p:nvSpPr>
            <p:cNvPr id="207" name="Google Shape;207;p29"/>
            <p:cNvSpPr/>
            <p:nvPr/>
          </p:nvSpPr>
          <p:spPr>
            <a:xfrm>
              <a:off x="6553200" y="5334000"/>
              <a:ext cx="2362200" cy="6096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NULL       50      NULL</a:t>
              </a:r>
              <a:endParaRPr/>
            </a:p>
          </p:txBody>
        </p:sp>
        <p:cxnSp>
          <p:nvCxnSpPr>
            <p:cNvPr id="208" name="Google Shape;208;p29"/>
            <p:cNvCxnSpPr/>
            <p:nvPr/>
          </p:nvCxnSpPr>
          <p:spPr>
            <a:xfrm>
              <a:off x="7391400" y="53340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9" name="Google Shape;209;p29"/>
            <p:cNvCxnSpPr/>
            <p:nvPr/>
          </p:nvCxnSpPr>
          <p:spPr>
            <a:xfrm>
              <a:off x="8001000" y="53340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SORTED DOUBLY LINKED LIST</a:t>
            </a:r>
            <a:endParaRPr/>
          </a:p>
        </p:txBody>
      </p:sp>
      <p:sp>
        <p:nvSpPr>
          <p:cNvPr id="215" name="Google Shape;215;p30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3341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lang="en-US" sz="1400"/>
              <a:t>TO INSERT THE NEW NODE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573"/>
              <a:buNone/>
            </a:pPr>
            <a:r>
              <a:rPr lang="en-US" sz="1400"/>
              <a:t>		fnInsert()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573"/>
              <a:buNone/>
            </a:pPr>
            <a:r>
              <a:rPr lang="en-US" sz="1400"/>
              <a:t>		{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573"/>
              <a:buNone/>
            </a:pPr>
            <a:r>
              <a:rPr lang="en-US" sz="1400"/>
              <a:t>			fnCreate();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573"/>
              <a:buNone/>
            </a:pPr>
            <a:r>
              <a:rPr lang="en-US" sz="1400"/>
              <a:t>			if(Start==NULL)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573"/>
              <a:buNone/>
            </a:pPr>
            <a:r>
              <a:rPr lang="en-US" sz="1400"/>
              <a:t>			{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573"/>
              <a:buNone/>
            </a:pPr>
            <a:r>
              <a:rPr lang="en-US" sz="1400"/>
              <a:t>				Start=New;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573"/>
              <a:buNone/>
            </a:pPr>
            <a:r>
              <a:rPr lang="en-US" sz="1400"/>
              <a:t>				Last=New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573"/>
              <a:buNone/>
            </a:pPr>
            <a:r>
              <a:rPr lang="en-US" sz="1400"/>
              <a:t>			}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573"/>
              <a:buNone/>
            </a:pPr>
            <a:r>
              <a:rPr lang="en-US" sz="1400"/>
              <a:t>			else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573"/>
              <a:buNone/>
            </a:pPr>
            <a:r>
              <a:rPr lang="en-US" sz="1400"/>
              <a:t>			{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573"/>
              <a:buNone/>
            </a:pPr>
            <a:r>
              <a:rPr lang="en-US" sz="1400"/>
              <a:t>				fnAddNode();	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573"/>
              <a:buNone/>
            </a:pPr>
            <a:r>
              <a:rPr lang="en-US" sz="1400"/>
              <a:t>			}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573"/>
              <a:buNone/>
            </a:pPr>
            <a:r>
              <a:rPr lang="en-US" sz="1400"/>
              <a:t>		}</a:t>
            </a:r>
            <a:endParaRPr sz="1400"/>
          </a:p>
        </p:txBody>
      </p:sp>
      <p:sp>
        <p:nvSpPr>
          <p:cNvPr id="216" name="Google Shape;216;p30"/>
          <p:cNvSpPr txBox="1"/>
          <p:nvPr/>
        </p:nvSpPr>
        <p:spPr>
          <a:xfrm>
            <a:off x="6321083" y="4648200"/>
            <a:ext cx="6131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New</a:t>
            </a:r>
            <a:endParaRPr/>
          </a:p>
        </p:txBody>
      </p:sp>
      <p:cxnSp>
        <p:nvCxnSpPr>
          <p:cNvPr id="217" name="Google Shape;217;p30"/>
          <p:cNvCxnSpPr>
            <a:stCxn id="216" idx="2"/>
          </p:cNvCxnSpPr>
          <p:nvPr/>
        </p:nvCxnSpPr>
        <p:spPr>
          <a:xfrm>
            <a:off x="6627641" y="5017532"/>
            <a:ext cx="1800" cy="240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8" name="Google Shape;218;p30"/>
          <p:cNvCxnSpPr/>
          <p:nvPr/>
        </p:nvCxnSpPr>
        <p:spPr>
          <a:xfrm>
            <a:off x="6172200" y="5105400"/>
            <a:ext cx="228600" cy="152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19" name="Google Shape;219;p30"/>
          <p:cNvSpPr txBox="1"/>
          <p:nvPr/>
        </p:nvSpPr>
        <p:spPr>
          <a:xfrm>
            <a:off x="5638800" y="4876800"/>
            <a:ext cx="6322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Start</a:t>
            </a:r>
            <a:endParaRPr/>
          </a:p>
        </p:txBody>
      </p:sp>
      <p:sp>
        <p:nvSpPr>
          <p:cNvPr id="220" name="Google Shape;220;p30"/>
          <p:cNvSpPr txBox="1"/>
          <p:nvPr/>
        </p:nvSpPr>
        <p:spPr>
          <a:xfrm>
            <a:off x="5562600" y="5955268"/>
            <a:ext cx="1569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: 2000</a:t>
            </a:r>
            <a:endParaRPr sz="1300"/>
          </a:p>
        </p:txBody>
      </p:sp>
      <p:grpSp>
        <p:nvGrpSpPr>
          <p:cNvPr id="221" name="Google Shape;221;p30"/>
          <p:cNvGrpSpPr/>
          <p:nvPr/>
        </p:nvGrpSpPr>
        <p:grpSpPr>
          <a:xfrm>
            <a:off x="6400800" y="5257800"/>
            <a:ext cx="2362200" cy="609600"/>
            <a:chOff x="6553200" y="5334000"/>
            <a:chExt cx="2362200" cy="609600"/>
          </a:xfrm>
        </p:grpSpPr>
        <p:sp>
          <p:nvSpPr>
            <p:cNvPr id="222" name="Google Shape;222;p30"/>
            <p:cNvSpPr/>
            <p:nvPr/>
          </p:nvSpPr>
          <p:spPr>
            <a:xfrm>
              <a:off x="6553200" y="5334000"/>
              <a:ext cx="2362200" cy="6096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NULL       50      NULL</a:t>
              </a:r>
              <a:endParaRPr/>
            </a:p>
          </p:txBody>
        </p:sp>
        <p:cxnSp>
          <p:nvCxnSpPr>
            <p:cNvPr id="223" name="Google Shape;223;p30"/>
            <p:cNvCxnSpPr/>
            <p:nvPr/>
          </p:nvCxnSpPr>
          <p:spPr>
            <a:xfrm>
              <a:off x="7391400" y="53340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4" name="Google Shape;224;p30"/>
            <p:cNvCxnSpPr/>
            <p:nvPr/>
          </p:nvCxnSpPr>
          <p:spPr>
            <a:xfrm>
              <a:off x="8001000" y="53340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25" name="Google Shape;225;p30"/>
          <p:cNvSpPr txBox="1"/>
          <p:nvPr/>
        </p:nvSpPr>
        <p:spPr>
          <a:xfrm>
            <a:off x="5312426" y="5193275"/>
            <a:ext cx="632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Last</a:t>
            </a:r>
            <a:endParaRPr/>
          </a:p>
        </p:txBody>
      </p:sp>
      <p:cxnSp>
        <p:nvCxnSpPr>
          <p:cNvPr id="226" name="Google Shape;226;p30"/>
          <p:cNvCxnSpPr/>
          <p:nvPr/>
        </p:nvCxnSpPr>
        <p:spPr>
          <a:xfrm>
            <a:off x="6019800" y="5410200"/>
            <a:ext cx="3810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SORTED DOUBLY LINKED LIST</a:t>
            </a:r>
            <a:endParaRPr/>
          </a:p>
        </p:txBody>
      </p:sp>
      <p:sp>
        <p:nvSpPr>
          <p:cNvPr id="232" name="Google Shape;232;p31"/>
          <p:cNvSpPr txBox="1">
            <a:spLocks noGrp="1"/>
          </p:cNvSpPr>
          <p:nvPr>
            <p:ph type="body" idx="1"/>
          </p:nvPr>
        </p:nvSpPr>
        <p:spPr>
          <a:xfrm>
            <a:off x="0" y="1600200"/>
            <a:ext cx="91440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3341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lang="en-US" sz="1400"/>
              <a:t>TO INSERT THE NEW NODE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573"/>
              <a:buNone/>
            </a:pPr>
            <a:r>
              <a:rPr lang="en-US" sz="1400"/>
              <a:t>	fnAddNode()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573"/>
              <a:buNone/>
            </a:pPr>
            <a:r>
              <a:rPr lang="en-US" sz="1400"/>
              <a:t>	{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573"/>
              <a:buNone/>
            </a:pPr>
            <a:r>
              <a:rPr lang="en-US" sz="1400"/>
              <a:t>		</a:t>
            </a:r>
            <a:r>
              <a:rPr lang="en-US" sz="1400">
                <a:solidFill>
                  <a:srgbClr val="FF0000"/>
                </a:solidFill>
              </a:rPr>
              <a:t>// insert node at the beginning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87"/>
              <a:buNone/>
            </a:pPr>
            <a:r>
              <a:rPr lang="en-US" sz="1400"/>
              <a:t>		if(New-&gt;iData &lt; Start-&gt;iData)</a:t>
            </a:r>
            <a:endParaRPr sz="1400">
              <a:solidFill>
                <a:srgbClr val="FF0000"/>
              </a:solidFill>
            </a:endParaRPr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87"/>
              <a:buNone/>
            </a:pPr>
            <a:r>
              <a:rPr lang="en-US" sz="1400"/>
              <a:t>		{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87"/>
              <a:buNone/>
            </a:pPr>
            <a:r>
              <a:rPr lang="en-US" sz="1400"/>
              <a:t>			</a:t>
            </a:r>
            <a:r>
              <a:rPr lang="en-US" sz="1400" b="1">
                <a:solidFill>
                  <a:srgbClr val="002060"/>
                </a:solidFill>
              </a:rPr>
              <a:t>New-&gt;Right=Start</a:t>
            </a:r>
            <a:r>
              <a:rPr lang="en-US" sz="1400">
                <a:solidFill>
                  <a:srgbClr val="002060"/>
                </a:solidFill>
              </a:rPr>
              <a:t>;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87"/>
              <a:buNone/>
            </a:pPr>
            <a:r>
              <a:rPr lang="en-US" sz="1400">
                <a:solidFill>
                  <a:srgbClr val="002060"/>
                </a:solidFill>
              </a:rPr>
              <a:t>			</a:t>
            </a:r>
            <a:r>
              <a:rPr lang="en-US" sz="1400" b="1">
                <a:solidFill>
                  <a:srgbClr val="00B050"/>
                </a:solidFill>
              </a:rPr>
              <a:t>Start-&gt;Left=New;</a:t>
            </a:r>
            <a:endParaRPr sz="1400">
              <a:solidFill>
                <a:srgbClr val="002060"/>
              </a:solidFill>
            </a:endParaRPr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87"/>
              <a:buNone/>
            </a:pPr>
            <a:r>
              <a:rPr lang="en-US" sz="1400"/>
              <a:t>			</a:t>
            </a:r>
            <a:r>
              <a:rPr lang="en-US" sz="1400" b="1">
                <a:solidFill>
                  <a:srgbClr val="546321"/>
                </a:solidFill>
              </a:rPr>
              <a:t>Start=New;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87"/>
              <a:buNone/>
            </a:pPr>
            <a:r>
              <a:rPr lang="en-US" sz="1400"/>
              <a:t>			return;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87"/>
              <a:buNone/>
            </a:pPr>
            <a:r>
              <a:rPr lang="en-US" sz="1400"/>
              <a:t>		}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87"/>
              <a:buNone/>
            </a:pPr>
            <a:r>
              <a:rPr lang="en-US" sz="1400"/>
              <a:t>		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573"/>
              <a:buNone/>
            </a:pPr>
            <a:r>
              <a:rPr lang="en-US" sz="1400"/>
              <a:t>	</a:t>
            </a:r>
            <a:endParaRPr sz="1400"/>
          </a:p>
        </p:txBody>
      </p:sp>
      <p:sp>
        <p:nvSpPr>
          <p:cNvPr id="233" name="Google Shape;233;p31"/>
          <p:cNvSpPr txBox="1"/>
          <p:nvPr/>
        </p:nvSpPr>
        <p:spPr>
          <a:xfrm>
            <a:off x="2667000" y="5246131"/>
            <a:ext cx="6131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New</a:t>
            </a:r>
            <a:endParaRPr sz="1300"/>
          </a:p>
        </p:txBody>
      </p:sp>
      <p:cxnSp>
        <p:nvCxnSpPr>
          <p:cNvPr id="234" name="Google Shape;234;p31"/>
          <p:cNvCxnSpPr/>
          <p:nvPr/>
        </p:nvCxnSpPr>
        <p:spPr>
          <a:xfrm rot="-5400000" flipH="1">
            <a:off x="2854304" y="5670187"/>
            <a:ext cx="240268" cy="1758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35" name="Google Shape;235;p31"/>
          <p:cNvCxnSpPr/>
          <p:nvPr/>
        </p:nvCxnSpPr>
        <p:spPr>
          <a:xfrm>
            <a:off x="6553200" y="5562600"/>
            <a:ext cx="76200" cy="228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36" name="Google Shape;236;p31"/>
          <p:cNvSpPr txBox="1"/>
          <p:nvPr/>
        </p:nvSpPr>
        <p:spPr>
          <a:xfrm>
            <a:off x="6019800" y="5333206"/>
            <a:ext cx="6322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Start</a:t>
            </a:r>
            <a:endParaRPr sz="1300"/>
          </a:p>
        </p:txBody>
      </p:sp>
      <p:sp>
        <p:nvSpPr>
          <p:cNvPr id="237" name="Google Shape;237;p31"/>
          <p:cNvSpPr txBox="1"/>
          <p:nvPr/>
        </p:nvSpPr>
        <p:spPr>
          <a:xfrm>
            <a:off x="2819400" y="6336268"/>
            <a:ext cx="1569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: 4000</a:t>
            </a:r>
            <a:endParaRPr sz="1300"/>
          </a:p>
        </p:txBody>
      </p:sp>
      <p:sp>
        <p:nvSpPr>
          <p:cNvPr id="238" name="Google Shape;238;p31"/>
          <p:cNvSpPr txBox="1"/>
          <p:nvPr/>
        </p:nvSpPr>
        <p:spPr>
          <a:xfrm>
            <a:off x="6431147" y="6324600"/>
            <a:ext cx="1569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: 2000</a:t>
            </a:r>
            <a:endParaRPr sz="1300"/>
          </a:p>
        </p:txBody>
      </p:sp>
      <p:sp>
        <p:nvSpPr>
          <p:cNvPr id="239" name="Google Shape;239;p31"/>
          <p:cNvSpPr/>
          <p:nvPr/>
        </p:nvSpPr>
        <p:spPr>
          <a:xfrm>
            <a:off x="6553200" y="5791200"/>
            <a:ext cx="2362200" cy="6096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NULL       50      NULL</a:t>
            </a:r>
            <a:endParaRPr sz="1300"/>
          </a:p>
        </p:txBody>
      </p:sp>
      <p:cxnSp>
        <p:nvCxnSpPr>
          <p:cNvPr id="240" name="Google Shape;240;p31"/>
          <p:cNvCxnSpPr/>
          <p:nvPr/>
        </p:nvCxnSpPr>
        <p:spPr>
          <a:xfrm>
            <a:off x="7391400" y="57912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1" name="Google Shape;241;p31"/>
          <p:cNvCxnSpPr/>
          <p:nvPr/>
        </p:nvCxnSpPr>
        <p:spPr>
          <a:xfrm>
            <a:off x="8001000" y="57912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2" name="Google Shape;242;p31"/>
          <p:cNvSpPr txBox="1"/>
          <p:nvPr/>
        </p:nvSpPr>
        <p:spPr>
          <a:xfrm>
            <a:off x="5486400" y="5638800"/>
            <a:ext cx="5572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Last</a:t>
            </a:r>
            <a:endParaRPr sz="1300"/>
          </a:p>
        </p:txBody>
      </p:sp>
      <p:cxnSp>
        <p:nvCxnSpPr>
          <p:cNvPr id="243" name="Google Shape;243;p31"/>
          <p:cNvCxnSpPr/>
          <p:nvPr/>
        </p:nvCxnSpPr>
        <p:spPr>
          <a:xfrm>
            <a:off x="6096000" y="5867400"/>
            <a:ext cx="4572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244" name="Google Shape;244;p31"/>
          <p:cNvGrpSpPr/>
          <p:nvPr/>
        </p:nvGrpSpPr>
        <p:grpSpPr>
          <a:xfrm>
            <a:off x="2895600" y="5791200"/>
            <a:ext cx="2362200" cy="609600"/>
            <a:chOff x="5715000" y="4419600"/>
            <a:chExt cx="2362200" cy="609600"/>
          </a:xfrm>
        </p:grpSpPr>
        <p:sp>
          <p:nvSpPr>
            <p:cNvPr id="245" name="Google Shape;245;p31"/>
            <p:cNvSpPr/>
            <p:nvPr/>
          </p:nvSpPr>
          <p:spPr>
            <a:xfrm>
              <a:off x="5715000" y="4419600"/>
              <a:ext cx="2362200" cy="6096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NULL       40      NULL</a:t>
              </a:r>
              <a:endParaRPr sz="1300"/>
            </a:p>
          </p:txBody>
        </p:sp>
        <p:cxnSp>
          <p:nvCxnSpPr>
            <p:cNvPr id="246" name="Google Shape;246;p31"/>
            <p:cNvCxnSpPr/>
            <p:nvPr/>
          </p:nvCxnSpPr>
          <p:spPr>
            <a:xfrm>
              <a:off x="6629400" y="44196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7" name="Google Shape;247;p31"/>
            <p:cNvCxnSpPr/>
            <p:nvPr/>
          </p:nvCxnSpPr>
          <p:spPr>
            <a:xfrm>
              <a:off x="7239000" y="44196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48" name="Google Shape;248;p31"/>
          <p:cNvGrpSpPr/>
          <p:nvPr/>
        </p:nvGrpSpPr>
        <p:grpSpPr>
          <a:xfrm>
            <a:off x="2895600" y="5791200"/>
            <a:ext cx="2362200" cy="609600"/>
            <a:chOff x="5715000" y="4419600"/>
            <a:chExt cx="2362200" cy="609600"/>
          </a:xfrm>
        </p:grpSpPr>
        <p:sp>
          <p:nvSpPr>
            <p:cNvPr id="249" name="Google Shape;249;p31"/>
            <p:cNvSpPr/>
            <p:nvPr/>
          </p:nvSpPr>
          <p:spPr>
            <a:xfrm>
              <a:off x="5715000" y="4419600"/>
              <a:ext cx="2362200" cy="6096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NULL       40      2000</a:t>
              </a:r>
              <a:endParaRPr sz="1300"/>
            </a:p>
          </p:txBody>
        </p:sp>
        <p:cxnSp>
          <p:nvCxnSpPr>
            <p:cNvPr id="250" name="Google Shape;250;p31"/>
            <p:cNvCxnSpPr/>
            <p:nvPr/>
          </p:nvCxnSpPr>
          <p:spPr>
            <a:xfrm>
              <a:off x="6629400" y="44196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1" name="Google Shape;251;p31"/>
            <p:cNvCxnSpPr/>
            <p:nvPr/>
          </p:nvCxnSpPr>
          <p:spPr>
            <a:xfrm>
              <a:off x="7239000" y="44196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52" name="Google Shape;252;p31"/>
          <p:cNvGrpSpPr/>
          <p:nvPr/>
        </p:nvGrpSpPr>
        <p:grpSpPr>
          <a:xfrm>
            <a:off x="6553200" y="5791200"/>
            <a:ext cx="2362200" cy="609600"/>
            <a:chOff x="6553200" y="5791200"/>
            <a:chExt cx="2362200" cy="609600"/>
          </a:xfrm>
        </p:grpSpPr>
        <p:sp>
          <p:nvSpPr>
            <p:cNvPr id="253" name="Google Shape;253;p31"/>
            <p:cNvSpPr/>
            <p:nvPr/>
          </p:nvSpPr>
          <p:spPr>
            <a:xfrm>
              <a:off x="6553200" y="5791200"/>
              <a:ext cx="2362200" cy="6096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4000       50      NULL</a:t>
              </a:r>
              <a:endParaRPr sz="1300"/>
            </a:p>
          </p:txBody>
        </p:sp>
        <p:cxnSp>
          <p:nvCxnSpPr>
            <p:cNvPr id="254" name="Google Shape;254;p31"/>
            <p:cNvCxnSpPr/>
            <p:nvPr/>
          </p:nvCxnSpPr>
          <p:spPr>
            <a:xfrm>
              <a:off x="7391400" y="57912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5" name="Google Shape;255;p31"/>
            <p:cNvCxnSpPr/>
            <p:nvPr/>
          </p:nvCxnSpPr>
          <p:spPr>
            <a:xfrm>
              <a:off x="8001000" y="57912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56" name="Google Shape;256;p31"/>
          <p:cNvCxnSpPr/>
          <p:nvPr/>
        </p:nvCxnSpPr>
        <p:spPr>
          <a:xfrm>
            <a:off x="2590800" y="5638800"/>
            <a:ext cx="282111" cy="152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57" name="Google Shape;257;p31"/>
          <p:cNvSpPr txBox="1"/>
          <p:nvPr/>
        </p:nvSpPr>
        <p:spPr>
          <a:xfrm>
            <a:off x="2057400" y="5421868"/>
            <a:ext cx="6322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Start</a:t>
            </a:r>
            <a:endParaRPr sz="1300"/>
          </a:p>
        </p:txBody>
      </p:sp>
      <p:cxnSp>
        <p:nvCxnSpPr>
          <p:cNvPr id="258" name="Google Shape;258;p31"/>
          <p:cNvCxnSpPr/>
          <p:nvPr/>
        </p:nvCxnSpPr>
        <p:spPr>
          <a:xfrm>
            <a:off x="5257800" y="6019800"/>
            <a:ext cx="1295400" cy="0"/>
          </a:xfrm>
          <a:prstGeom prst="straightConnector1">
            <a:avLst/>
          </a:prstGeom>
          <a:noFill/>
          <a:ln w="9525" cap="flat" cmpd="sng">
            <a:solidFill>
              <a:srgbClr val="01303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59" name="Google Shape;259;p31"/>
          <p:cNvCxnSpPr/>
          <p:nvPr/>
        </p:nvCxnSpPr>
        <p:spPr>
          <a:xfrm rot="10800000">
            <a:off x="5257800" y="6248400"/>
            <a:ext cx="1295400" cy="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SORTED DOUBLY LINKED LIST</a:t>
            </a:r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body" idx="1"/>
          </p:nvPr>
        </p:nvSpPr>
        <p:spPr>
          <a:xfrm>
            <a:off x="0" y="1600201"/>
            <a:ext cx="9144000" cy="3276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020"/>
              <a:buChar char="⚫"/>
            </a:pPr>
            <a:r>
              <a:rPr lang="en-US" sz="1200"/>
              <a:t>TO INSERT THE NEW NODE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1020"/>
              <a:buNone/>
            </a:pPr>
            <a:r>
              <a:rPr lang="en-US" sz="1200"/>
              <a:t>	fnAddNode() Cont…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1020"/>
              <a:buNone/>
            </a:pPr>
            <a:r>
              <a:rPr lang="en-US" sz="1200"/>
              <a:t>		struct DLL *Prev, *Ptr;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1020"/>
              <a:buNone/>
            </a:pPr>
            <a:r>
              <a:rPr lang="en-US" sz="1200"/>
              <a:t>		</a:t>
            </a:r>
            <a:r>
              <a:rPr lang="en-US" sz="1200">
                <a:solidFill>
                  <a:srgbClr val="FF0000"/>
                </a:solidFill>
              </a:rPr>
              <a:t>// insert node  in between two nodes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1020"/>
              <a:buNone/>
            </a:pPr>
            <a:r>
              <a:rPr lang="en-US" sz="1200"/>
              <a:t>		for(Prev=Start, Ptr=Start -&gt;Next;  Ptr; Prev=Ptr, Ptr=Ptr-&gt;Next) 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1020"/>
              <a:buNone/>
            </a:pPr>
            <a:r>
              <a:rPr lang="en-US" sz="1200"/>
              <a:t>		{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1020"/>
              <a:buNone/>
            </a:pPr>
            <a:r>
              <a:rPr lang="en-US" sz="1200"/>
              <a:t>			if(New-&gt;iData &lt; Ptr-&gt;iData)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1020"/>
              <a:buNone/>
            </a:pPr>
            <a:r>
              <a:rPr lang="en-US" sz="1200"/>
              <a:t>			{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1020"/>
              <a:buNone/>
            </a:pPr>
            <a:r>
              <a:rPr lang="en-US" sz="1200"/>
              <a:t>			    </a:t>
            </a:r>
            <a:r>
              <a:rPr lang="en-US" sz="1200" b="1">
                <a:solidFill>
                  <a:srgbClr val="002060"/>
                </a:solidFill>
              </a:rPr>
              <a:t>Prev-&gt;Right=New</a:t>
            </a:r>
            <a:r>
              <a:rPr lang="en-US" sz="1200">
                <a:solidFill>
                  <a:srgbClr val="002060"/>
                </a:solidFill>
              </a:rPr>
              <a:t>;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1020"/>
              <a:buNone/>
            </a:pPr>
            <a:r>
              <a:rPr lang="en-US" sz="1200"/>
              <a:t>			    </a:t>
            </a:r>
            <a:r>
              <a:rPr lang="en-US" sz="1200" b="1">
                <a:solidFill>
                  <a:srgbClr val="00B050"/>
                </a:solidFill>
              </a:rPr>
              <a:t>New-&gt;Left=Prev;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1020"/>
              <a:buNone/>
            </a:pPr>
            <a:r>
              <a:rPr lang="en-US" sz="1200" b="1">
                <a:solidFill>
                  <a:srgbClr val="00B050"/>
                </a:solidFill>
              </a:rPr>
              <a:t>			     </a:t>
            </a:r>
            <a:r>
              <a:rPr lang="en-US" sz="1200" b="1">
                <a:solidFill>
                  <a:srgbClr val="546321"/>
                </a:solidFill>
              </a:rPr>
              <a:t>New-&gt;Right=Ptr;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1020"/>
              <a:buNone/>
            </a:pPr>
            <a:r>
              <a:rPr lang="en-US" sz="1200" b="1">
                <a:solidFill>
                  <a:srgbClr val="546321"/>
                </a:solidFill>
              </a:rPr>
              <a:t>			     </a:t>
            </a:r>
            <a:r>
              <a:rPr lang="en-US" sz="1200" b="1">
                <a:solidFill>
                  <a:srgbClr val="0B9B74"/>
                </a:solidFill>
              </a:rPr>
              <a:t>Ptr-&gt;Left=New;</a:t>
            </a:r>
            <a:endParaRPr sz="1200" b="1">
              <a:solidFill>
                <a:srgbClr val="00B050"/>
              </a:solidFill>
            </a:endParaRPr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1020"/>
              <a:buNone/>
            </a:pPr>
            <a:r>
              <a:rPr lang="en-US" sz="1200"/>
              <a:t>			    return;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1020"/>
              <a:buNone/>
            </a:pPr>
            <a:r>
              <a:rPr lang="en-US" sz="1200"/>
              <a:t>			}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1020"/>
              <a:buNone/>
            </a:pPr>
            <a:r>
              <a:rPr lang="en-US" sz="1200"/>
              <a:t>		}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1020"/>
              <a:buNone/>
            </a:pPr>
            <a:r>
              <a:rPr lang="en-US" sz="1200"/>
              <a:t>		</a:t>
            </a:r>
            <a:endParaRPr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1020"/>
              <a:buNone/>
            </a:pPr>
            <a:r>
              <a:rPr lang="en-US" sz="1200"/>
              <a:t>	</a:t>
            </a:r>
            <a:endParaRPr/>
          </a:p>
        </p:txBody>
      </p:sp>
      <p:sp>
        <p:nvSpPr>
          <p:cNvPr id="266" name="Google Shape;266;p32"/>
          <p:cNvSpPr txBox="1"/>
          <p:nvPr/>
        </p:nvSpPr>
        <p:spPr>
          <a:xfrm>
            <a:off x="3429000" y="4572000"/>
            <a:ext cx="6131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New</a:t>
            </a:r>
            <a:endParaRPr sz="1300"/>
          </a:p>
        </p:txBody>
      </p:sp>
      <p:cxnSp>
        <p:nvCxnSpPr>
          <p:cNvPr id="267" name="Google Shape;267;p32"/>
          <p:cNvCxnSpPr/>
          <p:nvPr/>
        </p:nvCxnSpPr>
        <p:spPr>
          <a:xfrm rot="-5400000" flipH="1">
            <a:off x="3462145" y="4984387"/>
            <a:ext cx="240268" cy="1758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68" name="Google Shape;268;p32"/>
          <p:cNvSpPr txBox="1"/>
          <p:nvPr/>
        </p:nvSpPr>
        <p:spPr>
          <a:xfrm>
            <a:off x="0" y="5257800"/>
            <a:ext cx="6322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Start</a:t>
            </a:r>
            <a:endParaRPr sz="1300"/>
          </a:p>
        </p:txBody>
      </p:sp>
      <p:sp>
        <p:nvSpPr>
          <p:cNvPr id="269" name="Google Shape;269;p32"/>
          <p:cNvSpPr txBox="1"/>
          <p:nvPr/>
        </p:nvSpPr>
        <p:spPr>
          <a:xfrm>
            <a:off x="228600" y="6412468"/>
            <a:ext cx="1569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: 4000</a:t>
            </a:r>
            <a:endParaRPr sz="1300"/>
          </a:p>
        </p:txBody>
      </p:sp>
      <p:sp>
        <p:nvSpPr>
          <p:cNvPr id="270" name="Google Shape;270;p32"/>
          <p:cNvSpPr txBox="1"/>
          <p:nvPr/>
        </p:nvSpPr>
        <p:spPr>
          <a:xfrm>
            <a:off x="6431147" y="6412468"/>
            <a:ext cx="1569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: 2000</a:t>
            </a:r>
            <a:endParaRPr sz="1300"/>
          </a:p>
        </p:txBody>
      </p:sp>
      <p:cxnSp>
        <p:nvCxnSpPr>
          <p:cNvPr id="271" name="Google Shape;271;p32"/>
          <p:cNvCxnSpPr/>
          <p:nvPr/>
        </p:nvCxnSpPr>
        <p:spPr>
          <a:xfrm>
            <a:off x="327489" y="556260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72" name="Google Shape;272;p32"/>
          <p:cNvSpPr txBox="1"/>
          <p:nvPr/>
        </p:nvSpPr>
        <p:spPr>
          <a:xfrm>
            <a:off x="3886200" y="5638800"/>
            <a:ext cx="1569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: 1000</a:t>
            </a:r>
            <a:endParaRPr sz="1300"/>
          </a:p>
        </p:txBody>
      </p:sp>
      <p:sp>
        <p:nvSpPr>
          <p:cNvPr id="273" name="Google Shape;273;p32"/>
          <p:cNvSpPr txBox="1"/>
          <p:nvPr/>
        </p:nvSpPr>
        <p:spPr>
          <a:xfrm>
            <a:off x="609600" y="5257800"/>
            <a:ext cx="5988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Prev</a:t>
            </a:r>
            <a:endParaRPr sz="13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74" name="Google Shape;274;p32"/>
          <p:cNvSpPr txBox="1"/>
          <p:nvPr/>
        </p:nvSpPr>
        <p:spPr>
          <a:xfrm>
            <a:off x="6934200" y="5257800"/>
            <a:ext cx="4617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Ptr</a:t>
            </a:r>
            <a:endParaRPr sz="13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275" name="Google Shape;275;p32"/>
          <p:cNvGrpSpPr/>
          <p:nvPr/>
        </p:nvGrpSpPr>
        <p:grpSpPr>
          <a:xfrm>
            <a:off x="228600" y="5867400"/>
            <a:ext cx="2362200" cy="609600"/>
            <a:chOff x="5715000" y="4419600"/>
            <a:chExt cx="2362200" cy="609600"/>
          </a:xfrm>
        </p:grpSpPr>
        <p:sp>
          <p:nvSpPr>
            <p:cNvPr id="276" name="Google Shape;276;p32"/>
            <p:cNvSpPr/>
            <p:nvPr/>
          </p:nvSpPr>
          <p:spPr>
            <a:xfrm>
              <a:off x="5715000" y="4419600"/>
              <a:ext cx="2362200" cy="6096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NULL       40      2000</a:t>
              </a:r>
              <a:endParaRPr sz="1300"/>
            </a:p>
          </p:txBody>
        </p:sp>
        <p:cxnSp>
          <p:nvCxnSpPr>
            <p:cNvPr id="277" name="Google Shape;277;p32"/>
            <p:cNvCxnSpPr/>
            <p:nvPr/>
          </p:nvCxnSpPr>
          <p:spPr>
            <a:xfrm>
              <a:off x="6629400" y="44196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" name="Google Shape;278;p32"/>
            <p:cNvCxnSpPr/>
            <p:nvPr/>
          </p:nvCxnSpPr>
          <p:spPr>
            <a:xfrm>
              <a:off x="7239000" y="44196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79" name="Google Shape;279;p32"/>
          <p:cNvGrpSpPr/>
          <p:nvPr/>
        </p:nvGrpSpPr>
        <p:grpSpPr>
          <a:xfrm>
            <a:off x="6477000" y="5867400"/>
            <a:ext cx="2362200" cy="609600"/>
            <a:chOff x="6553200" y="5791200"/>
            <a:chExt cx="2362200" cy="609600"/>
          </a:xfrm>
        </p:grpSpPr>
        <p:sp>
          <p:nvSpPr>
            <p:cNvPr id="280" name="Google Shape;280;p32"/>
            <p:cNvSpPr/>
            <p:nvPr/>
          </p:nvSpPr>
          <p:spPr>
            <a:xfrm>
              <a:off x="6553200" y="5791200"/>
              <a:ext cx="2362200" cy="6096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4000       50      NULL</a:t>
              </a:r>
              <a:endParaRPr sz="1300"/>
            </a:p>
          </p:txBody>
        </p:sp>
        <p:cxnSp>
          <p:nvCxnSpPr>
            <p:cNvPr id="281" name="Google Shape;281;p32"/>
            <p:cNvCxnSpPr/>
            <p:nvPr/>
          </p:nvCxnSpPr>
          <p:spPr>
            <a:xfrm>
              <a:off x="7391400" y="57912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" name="Google Shape;282;p32"/>
            <p:cNvCxnSpPr/>
            <p:nvPr/>
          </p:nvCxnSpPr>
          <p:spPr>
            <a:xfrm>
              <a:off x="8001000" y="57912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83" name="Google Shape;283;p32"/>
          <p:cNvCxnSpPr/>
          <p:nvPr/>
        </p:nvCxnSpPr>
        <p:spPr>
          <a:xfrm>
            <a:off x="2590800" y="6096000"/>
            <a:ext cx="3886200" cy="0"/>
          </a:xfrm>
          <a:prstGeom prst="straightConnector1">
            <a:avLst/>
          </a:prstGeom>
          <a:noFill/>
          <a:ln w="9525" cap="flat" cmpd="sng">
            <a:solidFill>
              <a:srgbClr val="01303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84" name="Google Shape;284;p32"/>
          <p:cNvCxnSpPr/>
          <p:nvPr/>
        </p:nvCxnSpPr>
        <p:spPr>
          <a:xfrm rot="10800000">
            <a:off x="2590800" y="6248400"/>
            <a:ext cx="3886200" cy="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285" name="Google Shape;285;p32"/>
          <p:cNvGrpSpPr/>
          <p:nvPr/>
        </p:nvGrpSpPr>
        <p:grpSpPr>
          <a:xfrm>
            <a:off x="3581400" y="5105400"/>
            <a:ext cx="2362200" cy="609600"/>
            <a:chOff x="6553200" y="5791200"/>
            <a:chExt cx="2362200" cy="609600"/>
          </a:xfrm>
        </p:grpSpPr>
        <p:sp>
          <p:nvSpPr>
            <p:cNvPr id="286" name="Google Shape;286;p32"/>
            <p:cNvSpPr/>
            <p:nvPr/>
          </p:nvSpPr>
          <p:spPr>
            <a:xfrm>
              <a:off x="6553200" y="5791200"/>
              <a:ext cx="2362200" cy="6096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NULL       45      NULL</a:t>
              </a:r>
              <a:endParaRPr sz="1300"/>
            </a:p>
          </p:txBody>
        </p:sp>
        <p:cxnSp>
          <p:nvCxnSpPr>
            <p:cNvPr id="287" name="Google Shape;287;p32"/>
            <p:cNvCxnSpPr/>
            <p:nvPr/>
          </p:nvCxnSpPr>
          <p:spPr>
            <a:xfrm>
              <a:off x="7391400" y="57912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" name="Google Shape;288;p32"/>
            <p:cNvCxnSpPr/>
            <p:nvPr/>
          </p:nvCxnSpPr>
          <p:spPr>
            <a:xfrm>
              <a:off x="8001000" y="57912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89" name="Google Shape;289;p32"/>
          <p:cNvSpPr txBox="1"/>
          <p:nvPr/>
        </p:nvSpPr>
        <p:spPr>
          <a:xfrm>
            <a:off x="6324600" y="5257800"/>
            <a:ext cx="5572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Last</a:t>
            </a:r>
            <a:endParaRPr sz="1300"/>
          </a:p>
        </p:txBody>
      </p:sp>
      <p:cxnSp>
        <p:nvCxnSpPr>
          <p:cNvPr id="290" name="Google Shape;290;p32"/>
          <p:cNvCxnSpPr/>
          <p:nvPr/>
        </p:nvCxnSpPr>
        <p:spPr>
          <a:xfrm>
            <a:off x="6477000" y="556260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291" name="Google Shape;291;p32"/>
          <p:cNvGrpSpPr/>
          <p:nvPr/>
        </p:nvGrpSpPr>
        <p:grpSpPr>
          <a:xfrm>
            <a:off x="228600" y="5867400"/>
            <a:ext cx="2362200" cy="609600"/>
            <a:chOff x="5715000" y="5257800"/>
            <a:chExt cx="2362200" cy="609600"/>
          </a:xfrm>
        </p:grpSpPr>
        <p:sp>
          <p:nvSpPr>
            <p:cNvPr id="292" name="Google Shape;292;p32"/>
            <p:cNvSpPr/>
            <p:nvPr/>
          </p:nvSpPr>
          <p:spPr>
            <a:xfrm>
              <a:off x="5715000" y="5257800"/>
              <a:ext cx="2362200" cy="6096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NULL       40      1000</a:t>
              </a:r>
              <a:endParaRPr sz="1300"/>
            </a:p>
          </p:txBody>
        </p:sp>
        <p:cxnSp>
          <p:nvCxnSpPr>
            <p:cNvPr id="293" name="Google Shape;293;p32"/>
            <p:cNvCxnSpPr/>
            <p:nvPr/>
          </p:nvCxnSpPr>
          <p:spPr>
            <a:xfrm>
              <a:off x="6629400" y="52578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4" name="Google Shape;294;p32"/>
            <p:cNvCxnSpPr/>
            <p:nvPr/>
          </p:nvCxnSpPr>
          <p:spPr>
            <a:xfrm>
              <a:off x="7239000" y="52578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95" name="Google Shape;295;p32"/>
          <p:cNvCxnSpPr/>
          <p:nvPr/>
        </p:nvCxnSpPr>
        <p:spPr>
          <a:xfrm rot="10800000" flipH="1">
            <a:off x="2590800" y="5181600"/>
            <a:ext cx="990600" cy="762000"/>
          </a:xfrm>
          <a:prstGeom prst="bentConnector3">
            <a:avLst>
              <a:gd name="adj1" fmla="val 27278"/>
            </a:avLst>
          </a:prstGeom>
          <a:noFill/>
          <a:ln w="9525" cap="flat" cmpd="sng">
            <a:solidFill>
              <a:srgbClr val="01303D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296" name="Google Shape;296;p32"/>
          <p:cNvGrpSpPr/>
          <p:nvPr/>
        </p:nvGrpSpPr>
        <p:grpSpPr>
          <a:xfrm>
            <a:off x="3581400" y="5105400"/>
            <a:ext cx="2362200" cy="609600"/>
            <a:chOff x="6553200" y="5791200"/>
            <a:chExt cx="2362200" cy="609600"/>
          </a:xfrm>
        </p:grpSpPr>
        <p:sp>
          <p:nvSpPr>
            <p:cNvPr id="297" name="Google Shape;297;p32"/>
            <p:cNvSpPr/>
            <p:nvPr/>
          </p:nvSpPr>
          <p:spPr>
            <a:xfrm>
              <a:off x="6553200" y="5791200"/>
              <a:ext cx="2362200" cy="6096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4000       45      NULL</a:t>
              </a:r>
              <a:endParaRPr sz="1300"/>
            </a:p>
          </p:txBody>
        </p:sp>
        <p:cxnSp>
          <p:nvCxnSpPr>
            <p:cNvPr id="298" name="Google Shape;298;p32"/>
            <p:cNvCxnSpPr/>
            <p:nvPr/>
          </p:nvCxnSpPr>
          <p:spPr>
            <a:xfrm>
              <a:off x="7391400" y="57912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p32"/>
            <p:cNvCxnSpPr/>
            <p:nvPr/>
          </p:nvCxnSpPr>
          <p:spPr>
            <a:xfrm>
              <a:off x="8001000" y="57912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00" name="Google Shape;300;p32"/>
          <p:cNvCxnSpPr>
            <a:stCxn id="297" idx="1"/>
            <a:endCxn id="292" idx="3"/>
          </p:cNvCxnSpPr>
          <p:nvPr/>
        </p:nvCxnSpPr>
        <p:spPr>
          <a:xfrm flipH="1">
            <a:off x="2590800" y="5410200"/>
            <a:ext cx="990600" cy="762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301" name="Google Shape;301;p32"/>
          <p:cNvGrpSpPr/>
          <p:nvPr/>
        </p:nvGrpSpPr>
        <p:grpSpPr>
          <a:xfrm>
            <a:off x="3581400" y="5105400"/>
            <a:ext cx="2362200" cy="609600"/>
            <a:chOff x="6553200" y="4724400"/>
            <a:chExt cx="2362200" cy="609600"/>
          </a:xfrm>
        </p:grpSpPr>
        <p:sp>
          <p:nvSpPr>
            <p:cNvPr id="302" name="Google Shape;302;p32"/>
            <p:cNvSpPr/>
            <p:nvPr/>
          </p:nvSpPr>
          <p:spPr>
            <a:xfrm>
              <a:off x="6553200" y="4724400"/>
              <a:ext cx="2362200" cy="6096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4000       45      2000</a:t>
              </a:r>
              <a:endParaRPr sz="1300"/>
            </a:p>
          </p:txBody>
        </p:sp>
        <p:cxnSp>
          <p:nvCxnSpPr>
            <p:cNvPr id="303" name="Google Shape;303;p32"/>
            <p:cNvCxnSpPr/>
            <p:nvPr/>
          </p:nvCxnSpPr>
          <p:spPr>
            <a:xfrm>
              <a:off x="7391400" y="47244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p32"/>
            <p:cNvCxnSpPr/>
            <p:nvPr/>
          </p:nvCxnSpPr>
          <p:spPr>
            <a:xfrm>
              <a:off x="8001000" y="47244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05" name="Google Shape;305;p32"/>
          <p:cNvCxnSpPr/>
          <p:nvPr/>
        </p:nvCxnSpPr>
        <p:spPr>
          <a:xfrm rot="-5400000" flipH="1">
            <a:off x="5829300" y="5372100"/>
            <a:ext cx="762000" cy="5334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rgbClr val="546321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306" name="Google Shape;306;p32"/>
          <p:cNvGrpSpPr/>
          <p:nvPr/>
        </p:nvGrpSpPr>
        <p:grpSpPr>
          <a:xfrm>
            <a:off x="6477000" y="5867400"/>
            <a:ext cx="2362200" cy="609600"/>
            <a:chOff x="6553200" y="5791200"/>
            <a:chExt cx="2362200" cy="609600"/>
          </a:xfrm>
        </p:grpSpPr>
        <p:sp>
          <p:nvSpPr>
            <p:cNvPr id="307" name="Google Shape;307;p32"/>
            <p:cNvSpPr/>
            <p:nvPr/>
          </p:nvSpPr>
          <p:spPr>
            <a:xfrm>
              <a:off x="6553200" y="5791200"/>
              <a:ext cx="2362200" cy="6096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1000       50      NULL</a:t>
              </a:r>
              <a:endParaRPr sz="1300"/>
            </a:p>
          </p:txBody>
        </p:sp>
        <p:cxnSp>
          <p:nvCxnSpPr>
            <p:cNvPr id="308" name="Google Shape;308;p32"/>
            <p:cNvCxnSpPr/>
            <p:nvPr/>
          </p:nvCxnSpPr>
          <p:spPr>
            <a:xfrm>
              <a:off x="7391400" y="57912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9" name="Google Shape;309;p32"/>
            <p:cNvCxnSpPr/>
            <p:nvPr/>
          </p:nvCxnSpPr>
          <p:spPr>
            <a:xfrm>
              <a:off x="8001000" y="57912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10" name="Google Shape;310;p32"/>
          <p:cNvCxnSpPr/>
          <p:nvPr/>
        </p:nvCxnSpPr>
        <p:spPr>
          <a:xfrm rot="5400000" flipH="1">
            <a:off x="5829300" y="5600699"/>
            <a:ext cx="762000" cy="533400"/>
          </a:xfrm>
          <a:prstGeom prst="bentConnector3">
            <a:avLst>
              <a:gd name="adj1" fmla="val 1001"/>
            </a:avLst>
          </a:prstGeom>
          <a:noFill/>
          <a:ln w="9525" cap="flat" cmpd="sng">
            <a:solidFill>
              <a:srgbClr val="0B9B74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11" name="Google Shape;311;p32"/>
          <p:cNvCxnSpPr/>
          <p:nvPr/>
        </p:nvCxnSpPr>
        <p:spPr>
          <a:xfrm flipH="1">
            <a:off x="457200" y="5562600"/>
            <a:ext cx="304800" cy="304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12" name="Google Shape;312;p32"/>
          <p:cNvCxnSpPr/>
          <p:nvPr/>
        </p:nvCxnSpPr>
        <p:spPr>
          <a:xfrm flipH="1">
            <a:off x="6629400" y="5562600"/>
            <a:ext cx="381000" cy="304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SORTED DOUBLY LINKED LIST</a:t>
            </a:r>
            <a:endParaRPr/>
          </a:p>
        </p:txBody>
      </p:sp>
      <p:sp>
        <p:nvSpPr>
          <p:cNvPr id="318" name="Google Shape;318;p33"/>
          <p:cNvSpPr txBox="1">
            <a:spLocks noGrp="1"/>
          </p:cNvSpPr>
          <p:nvPr>
            <p:ph type="body" idx="1"/>
          </p:nvPr>
        </p:nvSpPr>
        <p:spPr>
          <a:xfrm>
            <a:off x="0" y="1600200"/>
            <a:ext cx="9144000" cy="18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3341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lang="en-US" sz="1400"/>
              <a:t>TO INSERT THE NEW NODE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573"/>
              <a:buNone/>
            </a:pPr>
            <a:r>
              <a:rPr lang="en-US" sz="1400"/>
              <a:t>	fnAddNode() Cont…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887"/>
              <a:buNone/>
            </a:pPr>
            <a:r>
              <a:rPr lang="en-US" sz="1400"/>
              <a:t>		</a:t>
            </a:r>
            <a:r>
              <a:rPr lang="en-US" sz="1400">
                <a:solidFill>
                  <a:srgbClr val="FF0000"/>
                </a:solidFill>
              </a:rPr>
              <a:t>// insert node  at the end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887"/>
              <a:buNone/>
            </a:pPr>
            <a:r>
              <a:rPr lang="en-US" sz="1400"/>
              <a:t>		if(Ptr==NULL)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887"/>
              <a:buNone/>
            </a:pPr>
            <a:r>
              <a:rPr lang="en-US" sz="1400"/>
              <a:t>		{			    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887"/>
              <a:buNone/>
            </a:pPr>
            <a:r>
              <a:rPr lang="en-US" sz="1400" b="1">
                <a:solidFill>
                  <a:srgbClr val="002060"/>
                </a:solidFill>
              </a:rPr>
              <a:t>			</a:t>
            </a:r>
            <a:r>
              <a:rPr lang="en-US" sz="1400" b="1">
                <a:solidFill>
                  <a:srgbClr val="07674D"/>
                </a:solidFill>
              </a:rPr>
              <a:t>Prev-&gt;Right=New</a:t>
            </a:r>
            <a:r>
              <a:rPr lang="en-US" sz="1400">
                <a:solidFill>
                  <a:srgbClr val="07674D"/>
                </a:solidFill>
              </a:rPr>
              <a:t>;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887"/>
              <a:buNone/>
            </a:pPr>
            <a:r>
              <a:rPr lang="en-US" sz="1400">
                <a:solidFill>
                  <a:srgbClr val="07674D"/>
                </a:solidFill>
              </a:rPr>
              <a:t>			</a:t>
            </a:r>
            <a:r>
              <a:rPr lang="en-US" sz="1400" b="1">
                <a:solidFill>
                  <a:srgbClr val="00B050"/>
                </a:solidFill>
              </a:rPr>
              <a:t>New-&gt;Left=Prev;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887"/>
              <a:buNone/>
            </a:pPr>
            <a:r>
              <a:rPr lang="en-US" sz="1400" b="1">
                <a:solidFill>
                  <a:srgbClr val="00B050"/>
                </a:solidFill>
              </a:rPr>
              <a:t>			</a:t>
            </a:r>
            <a:r>
              <a:rPr lang="en-US" sz="1400" b="1">
                <a:solidFill>
                  <a:srgbClr val="0075A2"/>
                </a:solidFill>
              </a:rPr>
              <a:t>Last=New;</a:t>
            </a:r>
            <a:endParaRPr sz="1400">
              <a:solidFill>
                <a:srgbClr val="07674D"/>
              </a:solidFill>
            </a:endParaRPr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887"/>
              <a:buNone/>
            </a:pPr>
            <a:r>
              <a:rPr lang="en-US" sz="1400"/>
              <a:t>		}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887"/>
              <a:buNone/>
            </a:pPr>
            <a:r>
              <a:rPr lang="en-US" sz="1400"/>
              <a:t>	} //end of fnAddNode function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887"/>
              <a:buNone/>
            </a:pPr>
            <a:r>
              <a:rPr lang="en-US" sz="1400"/>
              <a:t>		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573"/>
              <a:buNone/>
            </a:pPr>
            <a:r>
              <a:rPr lang="en-US" sz="1400"/>
              <a:t>	</a:t>
            </a:r>
            <a:endParaRPr sz="1400"/>
          </a:p>
        </p:txBody>
      </p:sp>
      <p:sp>
        <p:nvSpPr>
          <p:cNvPr id="319" name="Google Shape;319;p33"/>
          <p:cNvSpPr txBox="1"/>
          <p:nvPr/>
        </p:nvSpPr>
        <p:spPr>
          <a:xfrm>
            <a:off x="6854483" y="3581400"/>
            <a:ext cx="6131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New</a:t>
            </a:r>
            <a:endParaRPr sz="1300"/>
          </a:p>
        </p:txBody>
      </p:sp>
      <p:cxnSp>
        <p:nvCxnSpPr>
          <p:cNvPr id="320" name="Google Shape;320;p33"/>
          <p:cNvCxnSpPr/>
          <p:nvPr/>
        </p:nvCxnSpPr>
        <p:spPr>
          <a:xfrm>
            <a:off x="7010400" y="3874532"/>
            <a:ext cx="0" cy="392668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21" name="Google Shape;321;p33"/>
          <p:cNvSpPr txBox="1"/>
          <p:nvPr/>
        </p:nvSpPr>
        <p:spPr>
          <a:xfrm>
            <a:off x="53511" y="5269468"/>
            <a:ext cx="6322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Start</a:t>
            </a:r>
            <a:endParaRPr sz="1300"/>
          </a:p>
        </p:txBody>
      </p:sp>
      <p:sp>
        <p:nvSpPr>
          <p:cNvPr id="322" name="Google Shape;322;p33"/>
          <p:cNvSpPr txBox="1"/>
          <p:nvPr/>
        </p:nvSpPr>
        <p:spPr>
          <a:xfrm>
            <a:off x="152400" y="6324600"/>
            <a:ext cx="1569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: 4000</a:t>
            </a:r>
            <a:endParaRPr sz="1300"/>
          </a:p>
        </p:txBody>
      </p:sp>
      <p:sp>
        <p:nvSpPr>
          <p:cNvPr id="323" name="Google Shape;323;p33"/>
          <p:cNvSpPr txBox="1"/>
          <p:nvPr/>
        </p:nvSpPr>
        <p:spPr>
          <a:xfrm>
            <a:off x="5440547" y="6324600"/>
            <a:ext cx="1569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: 2000</a:t>
            </a:r>
            <a:endParaRPr sz="1300"/>
          </a:p>
        </p:txBody>
      </p:sp>
      <p:cxnSp>
        <p:nvCxnSpPr>
          <p:cNvPr id="324" name="Google Shape;324;p33"/>
          <p:cNvCxnSpPr/>
          <p:nvPr/>
        </p:nvCxnSpPr>
        <p:spPr>
          <a:xfrm>
            <a:off x="152400" y="548640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25" name="Google Shape;325;p33"/>
          <p:cNvSpPr txBox="1"/>
          <p:nvPr/>
        </p:nvSpPr>
        <p:spPr>
          <a:xfrm>
            <a:off x="2697347" y="6336268"/>
            <a:ext cx="1569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: 1000</a:t>
            </a:r>
            <a:endParaRPr sz="1300"/>
          </a:p>
        </p:txBody>
      </p:sp>
      <p:sp>
        <p:nvSpPr>
          <p:cNvPr id="326" name="Google Shape;326;p33"/>
          <p:cNvSpPr txBox="1"/>
          <p:nvPr/>
        </p:nvSpPr>
        <p:spPr>
          <a:xfrm>
            <a:off x="5420918" y="5040868"/>
            <a:ext cx="5988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Prev</a:t>
            </a:r>
            <a:endParaRPr sz="13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27" name="Google Shape;327;p33"/>
          <p:cNvSpPr txBox="1"/>
          <p:nvPr/>
        </p:nvSpPr>
        <p:spPr>
          <a:xfrm>
            <a:off x="6777271" y="5257800"/>
            <a:ext cx="4617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Ptr</a:t>
            </a:r>
            <a:endParaRPr sz="13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28" name="Google Shape;328;p33"/>
          <p:cNvSpPr txBox="1"/>
          <p:nvPr/>
        </p:nvSpPr>
        <p:spPr>
          <a:xfrm>
            <a:off x="6934200" y="4800600"/>
            <a:ext cx="1569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: 3000</a:t>
            </a:r>
            <a:endParaRPr sz="1300"/>
          </a:p>
        </p:txBody>
      </p:sp>
      <p:cxnSp>
        <p:nvCxnSpPr>
          <p:cNvPr id="329" name="Google Shape;329;p33"/>
          <p:cNvCxnSpPr/>
          <p:nvPr/>
        </p:nvCxnSpPr>
        <p:spPr>
          <a:xfrm rot="10800000" flipH="1">
            <a:off x="2209800" y="5980800"/>
            <a:ext cx="533400" cy="900"/>
          </a:xfrm>
          <a:prstGeom prst="straightConnector1">
            <a:avLst/>
          </a:prstGeom>
          <a:noFill/>
          <a:ln w="9525" cap="flat" cmpd="sng">
            <a:solidFill>
              <a:srgbClr val="01303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30" name="Google Shape;330;p33"/>
          <p:cNvCxnSpPr/>
          <p:nvPr/>
        </p:nvCxnSpPr>
        <p:spPr>
          <a:xfrm>
            <a:off x="4876800" y="5980906"/>
            <a:ext cx="609600" cy="794"/>
          </a:xfrm>
          <a:prstGeom prst="straightConnector1">
            <a:avLst/>
          </a:prstGeom>
          <a:noFill/>
          <a:ln w="9525" cap="flat" cmpd="sng">
            <a:solidFill>
              <a:srgbClr val="01303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31" name="Google Shape;331;p33"/>
          <p:cNvCxnSpPr/>
          <p:nvPr/>
        </p:nvCxnSpPr>
        <p:spPr>
          <a:xfrm>
            <a:off x="5562600" y="5410200"/>
            <a:ext cx="0" cy="381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32" name="Google Shape;332;p33"/>
          <p:cNvCxnSpPr/>
          <p:nvPr/>
        </p:nvCxnSpPr>
        <p:spPr>
          <a:xfrm>
            <a:off x="6934200" y="5562600"/>
            <a:ext cx="0" cy="228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333" name="Google Shape;333;p33"/>
          <p:cNvGrpSpPr/>
          <p:nvPr/>
        </p:nvGrpSpPr>
        <p:grpSpPr>
          <a:xfrm>
            <a:off x="76200" y="5791200"/>
            <a:ext cx="2133600" cy="609600"/>
            <a:chOff x="5715000" y="4419600"/>
            <a:chExt cx="2362200" cy="609600"/>
          </a:xfrm>
        </p:grpSpPr>
        <p:sp>
          <p:nvSpPr>
            <p:cNvPr id="334" name="Google Shape;334;p33"/>
            <p:cNvSpPr/>
            <p:nvPr/>
          </p:nvSpPr>
          <p:spPr>
            <a:xfrm>
              <a:off x="5715000" y="4419600"/>
              <a:ext cx="2362200" cy="6096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NULL       40      1000</a:t>
              </a:r>
              <a:endParaRPr sz="1300"/>
            </a:p>
          </p:txBody>
        </p:sp>
        <p:cxnSp>
          <p:nvCxnSpPr>
            <p:cNvPr id="335" name="Google Shape;335;p33"/>
            <p:cNvCxnSpPr/>
            <p:nvPr/>
          </p:nvCxnSpPr>
          <p:spPr>
            <a:xfrm>
              <a:off x="6629400" y="44196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6" name="Google Shape;336;p33"/>
            <p:cNvCxnSpPr/>
            <p:nvPr/>
          </p:nvCxnSpPr>
          <p:spPr>
            <a:xfrm>
              <a:off x="7239000" y="44196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37" name="Google Shape;337;p33"/>
          <p:cNvGrpSpPr/>
          <p:nvPr/>
        </p:nvGrpSpPr>
        <p:grpSpPr>
          <a:xfrm>
            <a:off x="2743200" y="5791200"/>
            <a:ext cx="2133600" cy="609600"/>
            <a:chOff x="6553200" y="5867400"/>
            <a:chExt cx="2362200" cy="609600"/>
          </a:xfrm>
        </p:grpSpPr>
        <p:sp>
          <p:nvSpPr>
            <p:cNvPr id="338" name="Google Shape;338;p33"/>
            <p:cNvSpPr/>
            <p:nvPr/>
          </p:nvSpPr>
          <p:spPr>
            <a:xfrm>
              <a:off x="6553200" y="5867400"/>
              <a:ext cx="2362200" cy="6096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4000       45      2000</a:t>
              </a:r>
              <a:endParaRPr sz="1300"/>
            </a:p>
          </p:txBody>
        </p:sp>
        <p:cxnSp>
          <p:nvCxnSpPr>
            <p:cNvPr id="339" name="Google Shape;339;p33"/>
            <p:cNvCxnSpPr/>
            <p:nvPr/>
          </p:nvCxnSpPr>
          <p:spPr>
            <a:xfrm>
              <a:off x="7391400" y="58674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0" name="Google Shape;340;p33"/>
            <p:cNvCxnSpPr/>
            <p:nvPr/>
          </p:nvCxnSpPr>
          <p:spPr>
            <a:xfrm>
              <a:off x="8001000" y="58674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41" name="Google Shape;341;p33"/>
          <p:cNvGrpSpPr/>
          <p:nvPr/>
        </p:nvGrpSpPr>
        <p:grpSpPr>
          <a:xfrm>
            <a:off x="5486400" y="5791200"/>
            <a:ext cx="2133600" cy="609600"/>
            <a:chOff x="6553200" y="5791200"/>
            <a:chExt cx="2362200" cy="609600"/>
          </a:xfrm>
        </p:grpSpPr>
        <p:sp>
          <p:nvSpPr>
            <p:cNvPr id="342" name="Google Shape;342;p33"/>
            <p:cNvSpPr/>
            <p:nvPr/>
          </p:nvSpPr>
          <p:spPr>
            <a:xfrm>
              <a:off x="6553200" y="5791200"/>
              <a:ext cx="2362200" cy="6096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1000       50      NULL</a:t>
              </a:r>
              <a:endParaRPr sz="1300"/>
            </a:p>
          </p:txBody>
        </p:sp>
        <p:cxnSp>
          <p:nvCxnSpPr>
            <p:cNvPr id="343" name="Google Shape;343;p33"/>
            <p:cNvCxnSpPr/>
            <p:nvPr/>
          </p:nvCxnSpPr>
          <p:spPr>
            <a:xfrm>
              <a:off x="7391400" y="57912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4" name="Google Shape;344;p33"/>
            <p:cNvCxnSpPr/>
            <p:nvPr/>
          </p:nvCxnSpPr>
          <p:spPr>
            <a:xfrm>
              <a:off x="8001000" y="57912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45" name="Google Shape;345;p33"/>
          <p:cNvGrpSpPr/>
          <p:nvPr/>
        </p:nvGrpSpPr>
        <p:grpSpPr>
          <a:xfrm>
            <a:off x="6934200" y="4267200"/>
            <a:ext cx="2133600" cy="609600"/>
            <a:chOff x="6553200" y="5791200"/>
            <a:chExt cx="2362200" cy="609600"/>
          </a:xfrm>
        </p:grpSpPr>
        <p:sp>
          <p:nvSpPr>
            <p:cNvPr id="346" name="Google Shape;346;p33"/>
            <p:cNvSpPr/>
            <p:nvPr/>
          </p:nvSpPr>
          <p:spPr>
            <a:xfrm>
              <a:off x="6553200" y="5791200"/>
              <a:ext cx="2362200" cy="6096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NULL       70      NULL</a:t>
              </a:r>
              <a:endParaRPr sz="1300"/>
            </a:p>
          </p:txBody>
        </p:sp>
        <p:cxnSp>
          <p:nvCxnSpPr>
            <p:cNvPr id="347" name="Google Shape;347;p33"/>
            <p:cNvCxnSpPr/>
            <p:nvPr/>
          </p:nvCxnSpPr>
          <p:spPr>
            <a:xfrm>
              <a:off x="7391400" y="57912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8" name="Google Shape;348;p33"/>
            <p:cNvCxnSpPr/>
            <p:nvPr/>
          </p:nvCxnSpPr>
          <p:spPr>
            <a:xfrm>
              <a:off x="8001000" y="57912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9" name="Google Shape;349;p33"/>
          <p:cNvSpPr txBox="1"/>
          <p:nvPr/>
        </p:nvSpPr>
        <p:spPr>
          <a:xfrm>
            <a:off x="5562600" y="5269468"/>
            <a:ext cx="5572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Last</a:t>
            </a:r>
            <a:endParaRPr sz="1300"/>
          </a:p>
        </p:txBody>
      </p:sp>
      <p:cxnSp>
        <p:nvCxnSpPr>
          <p:cNvPr id="350" name="Google Shape;350;p33"/>
          <p:cNvCxnSpPr/>
          <p:nvPr/>
        </p:nvCxnSpPr>
        <p:spPr>
          <a:xfrm>
            <a:off x="5715000" y="5562600"/>
            <a:ext cx="0" cy="228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351" name="Google Shape;351;p33"/>
          <p:cNvGrpSpPr/>
          <p:nvPr/>
        </p:nvGrpSpPr>
        <p:grpSpPr>
          <a:xfrm>
            <a:off x="5486231" y="5791200"/>
            <a:ext cx="2133539" cy="609600"/>
            <a:chOff x="6553200" y="5791200"/>
            <a:chExt cx="2362200" cy="609600"/>
          </a:xfrm>
        </p:grpSpPr>
        <p:sp>
          <p:nvSpPr>
            <p:cNvPr id="352" name="Google Shape;352;p33"/>
            <p:cNvSpPr/>
            <p:nvPr/>
          </p:nvSpPr>
          <p:spPr>
            <a:xfrm>
              <a:off x="6553200" y="5791200"/>
              <a:ext cx="2362200" cy="6096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1000       50      3000</a:t>
              </a:r>
              <a:endParaRPr sz="1300"/>
            </a:p>
          </p:txBody>
        </p:sp>
        <p:cxnSp>
          <p:nvCxnSpPr>
            <p:cNvPr id="353" name="Google Shape;353;p33"/>
            <p:cNvCxnSpPr/>
            <p:nvPr/>
          </p:nvCxnSpPr>
          <p:spPr>
            <a:xfrm>
              <a:off x="7391400" y="57912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4" name="Google Shape;354;p33"/>
            <p:cNvCxnSpPr/>
            <p:nvPr/>
          </p:nvCxnSpPr>
          <p:spPr>
            <a:xfrm>
              <a:off x="8001000" y="57912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55" name="Google Shape;355;p33"/>
          <p:cNvCxnSpPr/>
          <p:nvPr/>
        </p:nvCxnSpPr>
        <p:spPr>
          <a:xfrm rot="5400000" flipH="1">
            <a:off x="6515100" y="4914900"/>
            <a:ext cx="1524000" cy="685800"/>
          </a:xfrm>
          <a:prstGeom prst="bentConnector5">
            <a:avLst>
              <a:gd name="adj1" fmla="val 0"/>
              <a:gd name="adj2" fmla="val 0"/>
              <a:gd name="adj3" fmla="val 30500"/>
            </a:avLst>
          </a:prstGeom>
          <a:noFill/>
          <a:ln w="9525" cap="flat" cmpd="sng">
            <a:solidFill>
              <a:srgbClr val="07674D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356" name="Google Shape;356;p33"/>
          <p:cNvGrpSpPr/>
          <p:nvPr/>
        </p:nvGrpSpPr>
        <p:grpSpPr>
          <a:xfrm>
            <a:off x="6934031" y="4267200"/>
            <a:ext cx="2133539" cy="609600"/>
            <a:chOff x="6553200" y="5791200"/>
            <a:chExt cx="2362200" cy="609600"/>
          </a:xfrm>
        </p:grpSpPr>
        <p:sp>
          <p:nvSpPr>
            <p:cNvPr id="357" name="Google Shape;357;p33"/>
            <p:cNvSpPr/>
            <p:nvPr/>
          </p:nvSpPr>
          <p:spPr>
            <a:xfrm>
              <a:off x="6553200" y="5791200"/>
              <a:ext cx="2362200" cy="6096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2000       70      NULL</a:t>
              </a:r>
              <a:endParaRPr sz="1300"/>
            </a:p>
          </p:txBody>
        </p:sp>
        <p:cxnSp>
          <p:nvCxnSpPr>
            <p:cNvPr id="358" name="Google Shape;358;p33"/>
            <p:cNvCxnSpPr/>
            <p:nvPr/>
          </p:nvCxnSpPr>
          <p:spPr>
            <a:xfrm>
              <a:off x="7391400" y="57912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9" name="Google Shape;359;p33"/>
            <p:cNvCxnSpPr/>
            <p:nvPr/>
          </p:nvCxnSpPr>
          <p:spPr>
            <a:xfrm>
              <a:off x="8001000" y="57912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60" name="Google Shape;360;p33"/>
          <p:cNvCxnSpPr/>
          <p:nvPr/>
        </p:nvCxnSpPr>
        <p:spPr>
          <a:xfrm rot="-5400000" flipH="1">
            <a:off x="6515100" y="5067299"/>
            <a:ext cx="1524000" cy="685800"/>
          </a:xfrm>
          <a:prstGeom prst="bentConnector5">
            <a:avLst>
              <a:gd name="adj1" fmla="val 0"/>
              <a:gd name="adj2" fmla="val -41113"/>
              <a:gd name="adj3" fmla="val 41499"/>
            </a:avLst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61" name="Google Shape;361;p33"/>
          <p:cNvSpPr txBox="1"/>
          <p:nvPr/>
        </p:nvSpPr>
        <p:spPr>
          <a:xfrm>
            <a:off x="7162800" y="3733800"/>
            <a:ext cx="5572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Last</a:t>
            </a:r>
            <a:endParaRPr sz="1300"/>
          </a:p>
        </p:txBody>
      </p:sp>
      <p:cxnSp>
        <p:nvCxnSpPr>
          <p:cNvPr id="362" name="Google Shape;362;p33"/>
          <p:cNvCxnSpPr/>
          <p:nvPr/>
        </p:nvCxnSpPr>
        <p:spPr>
          <a:xfrm>
            <a:off x="7315200" y="4026932"/>
            <a:ext cx="0" cy="228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63" name="Google Shape;363;p33"/>
          <p:cNvCxnSpPr/>
          <p:nvPr/>
        </p:nvCxnSpPr>
        <p:spPr>
          <a:xfrm rot="10800000">
            <a:off x="2209800" y="6248400"/>
            <a:ext cx="533400" cy="0"/>
          </a:xfrm>
          <a:prstGeom prst="straightConnector1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64" name="Google Shape;364;p33"/>
          <p:cNvCxnSpPr/>
          <p:nvPr/>
        </p:nvCxnSpPr>
        <p:spPr>
          <a:xfrm rot="10800000">
            <a:off x="4876800" y="6248400"/>
            <a:ext cx="609600" cy="0"/>
          </a:xfrm>
          <a:prstGeom prst="straightConnector1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4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SORTED DOUBLY LINKED LIST</a:t>
            </a:r>
            <a:endParaRPr/>
          </a:p>
        </p:txBody>
      </p:sp>
      <p:sp>
        <p:nvSpPr>
          <p:cNvPr id="370" name="Google Shape;370;p34"/>
          <p:cNvSpPr txBox="1">
            <a:spLocks noGrp="1"/>
          </p:cNvSpPr>
          <p:nvPr>
            <p:ph type="body" idx="1"/>
          </p:nvPr>
        </p:nvSpPr>
        <p:spPr>
          <a:xfrm>
            <a:off x="0" y="1219200"/>
            <a:ext cx="9144000" cy="29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3341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lang="en-US" sz="1400"/>
              <a:t>TO TRAVERSE DOUBLY LINKED LIST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573"/>
              <a:buNone/>
            </a:pPr>
            <a:r>
              <a:rPr lang="en-US" sz="1400"/>
              <a:t>	fnTraverse()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573"/>
              <a:buNone/>
            </a:pPr>
            <a:r>
              <a:rPr lang="en-US" sz="1400">
                <a:solidFill>
                  <a:srgbClr val="FF0000"/>
                </a:solidFill>
              </a:rPr>
              <a:t>	</a:t>
            </a:r>
            <a:r>
              <a:rPr lang="en-US" sz="1400"/>
              <a:t>{</a:t>
            </a:r>
            <a:endParaRPr sz="1400">
              <a:solidFill>
                <a:srgbClr val="FF0000"/>
              </a:solidFill>
            </a:endParaRPr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336"/>
              <a:buNone/>
            </a:pPr>
            <a:r>
              <a:rPr lang="en-US" sz="1400"/>
              <a:t>		if(Start==NULL)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336"/>
              <a:buNone/>
            </a:pPr>
            <a:r>
              <a:rPr lang="en-US" sz="1400"/>
              <a:t>		{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336"/>
              <a:buNone/>
            </a:pPr>
            <a:r>
              <a:rPr lang="en-US" sz="1400"/>
              <a:t>			printf(“Link List is Empty”);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336"/>
              <a:buNone/>
            </a:pPr>
            <a:r>
              <a:rPr lang="en-US" sz="1400"/>
              <a:t>			return;			    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336"/>
              <a:buNone/>
            </a:pPr>
            <a:r>
              <a:rPr lang="en-US" sz="1400" b="1">
                <a:solidFill>
                  <a:srgbClr val="002060"/>
                </a:solidFill>
              </a:rPr>
              <a:t>		</a:t>
            </a:r>
            <a:r>
              <a:rPr lang="en-US" sz="1400"/>
              <a:t>}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336"/>
              <a:buNone/>
            </a:pPr>
            <a:r>
              <a:rPr lang="en-US" sz="1400"/>
              <a:t>		for(Ptr=Start; Ptr; Ptr=Ptr-&gt;Next)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336"/>
              <a:buNone/>
            </a:pPr>
            <a:r>
              <a:rPr lang="en-US" sz="1400"/>
              <a:t>		{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336"/>
              <a:buNone/>
            </a:pPr>
            <a:r>
              <a:rPr lang="en-US" sz="1400"/>
              <a:t>			printf(“%d\t”,Ptr-&gt;iData)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336"/>
              <a:buNone/>
            </a:pPr>
            <a:r>
              <a:rPr lang="en-US" sz="1400"/>
              <a:t>		}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336"/>
              <a:buNone/>
            </a:pPr>
            <a:r>
              <a:rPr lang="en-US" sz="1400"/>
              <a:t>	}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887"/>
              <a:buNone/>
            </a:pPr>
            <a:r>
              <a:rPr lang="en-US" sz="1400"/>
              <a:t>		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573"/>
              <a:buNone/>
            </a:pPr>
            <a:r>
              <a:rPr lang="en-US" sz="1400"/>
              <a:t>	</a:t>
            </a:r>
            <a:endParaRPr sz="1400"/>
          </a:p>
        </p:txBody>
      </p:sp>
      <p:sp>
        <p:nvSpPr>
          <p:cNvPr id="371" name="Google Shape;371;p34"/>
          <p:cNvSpPr txBox="1"/>
          <p:nvPr/>
        </p:nvSpPr>
        <p:spPr>
          <a:xfrm>
            <a:off x="-22689" y="4887674"/>
            <a:ext cx="6322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Start</a:t>
            </a:r>
            <a:endParaRPr sz="1300"/>
          </a:p>
        </p:txBody>
      </p:sp>
      <p:sp>
        <p:nvSpPr>
          <p:cNvPr id="372" name="Google Shape;372;p34"/>
          <p:cNvSpPr txBox="1"/>
          <p:nvPr/>
        </p:nvSpPr>
        <p:spPr>
          <a:xfrm>
            <a:off x="0" y="5791200"/>
            <a:ext cx="1569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: 4000</a:t>
            </a:r>
            <a:endParaRPr sz="1300"/>
          </a:p>
        </p:txBody>
      </p:sp>
      <p:sp>
        <p:nvSpPr>
          <p:cNvPr id="373" name="Google Shape;373;p34"/>
          <p:cNvSpPr txBox="1"/>
          <p:nvPr/>
        </p:nvSpPr>
        <p:spPr>
          <a:xfrm>
            <a:off x="4495800" y="5791200"/>
            <a:ext cx="1569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: 2000</a:t>
            </a:r>
            <a:endParaRPr sz="1300"/>
          </a:p>
        </p:txBody>
      </p:sp>
      <p:cxnSp>
        <p:nvCxnSpPr>
          <p:cNvPr id="374" name="Google Shape;374;p34"/>
          <p:cNvCxnSpPr/>
          <p:nvPr/>
        </p:nvCxnSpPr>
        <p:spPr>
          <a:xfrm>
            <a:off x="304800" y="5104606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4E6C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75" name="Google Shape;375;p34"/>
          <p:cNvSpPr txBox="1"/>
          <p:nvPr/>
        </p:nvSpPr>
        <p:spPr>
          <a:xfrm>
            <a:off x="2209800" y="5791200"/>
            <a:ext cx="1569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: 1000</a:t>
            </a:r>
            <a:endParaRPr sz="1300"/>
          </a:p>
        </p:txBody>
      </p:sp>
      <p:sp>
        <p:nvSpPr>
          <p:cNvPr id="376" name="Google Shape;376;p34"/>
          <p:cNvSpPr txBox="1"/>
          <p:nvPr/>
        </p:nvSpPr>
        <p:spPr>
          <a:xfrm>
            <a:off x="6934200" y="5791200"/>
            <a:ext cx="1569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: 3000</a:t>
            </a:r>
            <a:endParaRPr sz="1300"/>
          </a:p>
        </p:txBody>
      </p:sp>
      <p:cxnSp>
        <p:nvCxnSpPr>
          <p:cNvPr id="377" name="Google Shape;377;p34"/>
          <p:cNvCxnSpPr/>
          <p:nvPr/>
        </p:nvCxnSpPr>
        <p:spPr>
          <a:xfrm rot="10800000" flipH="1">
            <a:off x="2133600" y="5562600"/>
            <a:ext cx="228600" cy="794"/>
          </a:xfrm>
          <a:prstGeom prst="straightConnector1">
            <a:avLst/>
          </a:prstGeom>
          <a:noFill/>
          <a:ln w="9525" cap="flat" cmpd="sng">
            <a:solidFill>
              <a:srgbClr val="01303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78" name="Google Shape;378;p34"/>
          <p:cNvCxnSpPr/>
          <p:nvPr/>
        </p:nvCxnSpPr>
        <p:spPr>
          <a:xfrm>
            <a:off x="4419600" y="5562600"/>
            <a:ext cx="228600" cy="0"/>
          </a:xfrm>
          <a:prstGeom prst="straightConnector1">
            <a:avLst/>
          </a:prstGeom>
          <a:noFill/>
          <a:ln w="9525" cap="flat" cmpd="sng">
            <a:solidFill>
              <a:srgbClr val="01303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79" name="Google Shape;379;p34"/>
          <p:cNvCxnSpPr/>
          <p:nvPr/>
        </p:nvCxnSpPr>
        <p:spPr>
          <a:xfrm>
            <a:off x="6705600" y="5562600"/>
            <a:ext cx="304800" cy="0"/>
          </a:xfrm>
          <a:prstGeom prst="straightConnector1">
            <a:avLst/>
          </a:prstGeom>
          <a:noFill/>
          <a:ln w="9525" cap="flat" cmpd="sng">
            <a:solidFill>
              <a:srgbClr val="01303D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80" name="Google Shape;380;p34"/>
          <p:cNvSpPr txBox="1"/>
          <p:nvPr/>
        </p:nvSpPr>
        <p:spPr>
          <a:xfrm>
            <a:off x="0" y="6336275"/>
            <a:ext cx="1316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 : </a:t>
            </a:r>
            <a:endParaRPr/>
          </a:p>
        </p:txBody>
      </p:sp>
      <p:grpSp>
        <p:nvGrpSpPr>
          <p:cNvPr id="381" name="Google Shape;381;p34"/>
          <p:cNvGrpSpPr/>
          <p:nvPr/>
        </p:nvGrpSpPr>
        <p:grpSpPr>
          <a:xfrm>
            <a:off x="605071" y="4887674"/>
            <a:ext cx="461729" cy="522526"/>
            <a:chOff x="605071" y="4887674"/>
            <a:chExt cx="461729" cy="522526"/>
          </a:xfrm>
        </p:grpSpPr>
        <p:sp>
          <p:nvSpPr>
            <p:cNvPr id="382" name="Google Shape;382;p34"/>
            <p:cNvSpPr txBox="1"/>
            <p:nvPr/>
          </p:nvSpPr>
          <p:spPr>
            <a:xfrm>
              <a:off x="605071" y="4887674"/>
              <a:ext cx="4617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FF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Ptr</a:t>
              </a:r>
              <a:endParaRPr sz="130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383" name="Google Shape;383;p34"/>
            <p:cNvCxnSpPr/>
            <p:nvPr/>
          </p:nvCxnSpPr>
          <p:spPr>
            <a:xfrm>
              <a:off x="838200" y="5105400"/>
              <a:ext cx="0" cy="3048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384" name="Google Shape;384;p34"/>
          <p:cNvSpPr txBox="1"/>
          <p:nvPr/>
        </p:nvSpPr>
        <p:spPr>
          <a:xfrm>
            <a:off x="1504502" y="6324600"/>
            <a:ext cx="4766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40</a:t>
            </a:r>
            <a:endParaRPr/>
          </a:p>
        </p:txBody>
      </p:sp>
      <p:grpSp>
        <p:nvGrpSpPr>
          <p:cNvPr id="385" name="Google Shape;385;p34"/>
          <p:cNvGrpSpPr/>
          <p:nvPr/>
        </p:nvGrpSpPr>
        <p:grpSpPr>
          <a:xfrm>
            <a:off x="2133600" y="4876800"/>
            <a:ext cx="461729" cy="522526"/>
            <a:chOff x="605071" y="4887674"/>
            <a:chExt cx="461729" cy="522526"/>
          </a:xfrm>
        </p:grpSpPr>
        <p:sp>
          <p:nvSpPr>
            <p:cNvPr id="386" name="Google Shape;386;p34"/>
            <p:cNvSpPr txBox="1"/>
            <p:nvPr/>
          </p:nvSpPr>
          <p:spPr>
            <a:xfrm>
              <a:off x="605071" y="4887674"/>
              <a:ext cx="4617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FF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Ptr</a:t>
              </a:r>
              <a:endParaRPr sz="130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387" name="Google Shape;387;p34"/>
            <p:cNvCxnSpPr/>
            <p:nvPr/>
          </p:nvCxnSpPr>
          <p:spPr>
            <a:xfrm>
              <a:off x="838200" y="5105400"/>
              <a:ext cx="0" cy="3048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388" name="Google Shape;388;p34"/>
          <p:cNvSpPr txBox="1"/>
          <p:nvPr/>
        </p:nvSpPr>
        <p:spPr>
          <a:xfrm>
            <a:off x="3033031" y="6313726"/>
            <a:ext cx="4766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45</a:t>
            </a:r>
            <a:endParaRPr/>
          </a:p>
        </p:txBody>
      </p:sp>
      <p:grpSp>
        <p:nvGrpSpPr>
          <p:cNvPr id="389" name="Google Shape;389;p34"/>
          <p:cNvGrpSpPr/>
          <p:nvPr/>
        </p:nvGrpSpPr>
        <p:grpSpPr>
          <a:xfrm>
            <a:off x="4449947" y="4876800"/>
            <a:ext cx="461729" cy="522526"/>
            <a:chOff x="605071" y="4887674"/>
            <a:chExt cx="461729" cy="522526"/>
          </a:xfrm>
        </p:grpSpPr>
        <p:sp>
          <p:nvSpPr>
            <p:cNvPr id="390" name="Google Shape;390;p34"/>
            <p:cNvSpPr txBox="1"/>
            <p:nvPr/>
          </p:nvSpPr>
          <p:spPr>
            <a:xfrm>
              <a:off x="605071" y="4887674"/>
              <a:ext cx="4617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FF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Ptr</a:t>
              </a:r>
              <a:endParaRPr sz="130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391" name="Google Shape;391;p34"/>
            <p:cNvCxnSpPr/>
            <p:nvPr/>
          </p:nvCxnSpPr>
          <p:spPr>
            <a:xfrm>
              <a:off x="838200" y="5105400"/>
              <a:ext cx="0" cy="3048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392" name="Google Shape;392;p34"/>
          <p:cNvSpPr txBox="1"/>
          <p:nvPr/>
        </p:nvSpPr>
        <p:spPr>
          <a:xfrm>
            <a:off x="5349378" y="6313726"/>
            <a:ext cx="4766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50</a:t>
            </a:r>
            <a:endParaRPr/>
          </a:p>
        </p:txBody>
      </p:sp>
      <p:grpSp>
        <p:nvGrpSpPr>
          <p:cNvPr id="393" name="Google Shape;393;p34"/>
          <p:cNvGrpSpPr/>
          <p:nvPr/>
        </p:nvGrpSpPr>
        <p:grpSpPr>
          <a:xfrm>
            <a:off x="6777271" y="4876800"/>
            <a:ext cx="461729" cy="522526"/>
            <a:chOff x="605071" y="4887674"/>
            <a:chExt cx="461729" cy="522526"/>
          </a:xfrm>
        </p:grpSpPr>
        <p:sp>
          <p:nvSpPr>
            <p:cNvPr id="394" name="Google Shape;394;p34"/>
            <p:cNvSpPr txBox="1"/>
            <p:nvPr/>
          </p:nvSpPr>
          <p:spPr>
            <a:xfrm>
              <a:off x="605071" y="4887674"/>
              <a:ext cx="4617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FF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Ptr</a:t>
              </a:r>
              <a:endParaRPr sz="130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395" name="Google Shape;395;p34"/>
            <p:cNvCxnSpPr/>
            <p:nvPr/>
          </p:nvCxnSpPr>
          <p:spPr>
            <a:xfrm>
              <a:off x="838200" y="5105400"/>
              <a:ext cx="0" cy="3048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396" name="Google Shape;396;p34"/>
          <p:cNvSpPr txBox="1"/>
          <p:nvPr/>
        </p:nvSpPr>
        <p:spPr>
          <a:xfrm>
            <a:off x="7676702" y="6313726"/>
            <a:ext cx="4766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70</a:t>
            </a:r>
            <a:endParaRPr/>
          </a:p>
        </p:txBody>
      </p:sp>
      <p:grpSp>
        <p:nvGrpSpPr>
          <p:cNvPr id="397" name="Google Shape;397;p34"/>
          <p:cNvGrpSpPr/>
          <p:nvPr/>
        </p:nvGrpSpPr>
        <p:grpSpPr>
          <a:xfrm>
            <a:off x="8225071" y="4876800"/>
            <a:ext cx="461729" cy="522526"/>
            <a:chOff x="605071" y="4887674"/>
            <a:chExt cx="461729" cy="522526"/>
          </a:xfrm>
        </p:grpSpPr>
        <p:sp>
          <p:nvSpPr>
            <p:cNvPr id="398" name="Google Shape;398;p34"/>
            <p:cNvSpPr txBox="1"/>
            <p:nvPr/>
          </p:nvSpPr>
          <p:spPr>
            <a:xfrm>
              <a:off x="605071" y="4887674"/>
              <a:ext cx="4617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FF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Ptr</a:t>
              </a:r>
              <a:endParaRPr sz="130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399" name="Google Shape;399;p34"/>
            <p:cNvCxnSpPr/>
            <p:nvPr/>
          </p:nvCxnSpPr>
          <p:spPr>
            <a:xfrm>
              <a:off x="838200" y="5105400"/>
              <a:ext cx="0" cy="3048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400" name="Google Shape;400;p34"/>
          <p:cNvGrpSpPr/>
          <p:nvPr/>
        </p:nvGrpSpPr>
        <p:grpSpPr>
          <a:xfrm>
            <a:off x="76200" y="5410200"/>
            <a:ext cx="2057400" cy="457200"/>
            <a:chOff x="5715000" y="4419600"/>
            <a:chExt cx="2362200" cy="609600"/>
          </a:xfrm>
        </p:grpSpPr>
        <p:sp>
          <p:nvSpPr>
            <p:cNvPr id="401" name="Google Shape;401;p34"/>
            <p:cNvSpPr/>
            <p:nvPr/>
          </p:nvSpPr>
          <p:spPr>
            <a:xfrm>
              <a:off x="5715000" y="4419600"/>
              <a:ext cx="2362200" cy="6096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NULL       40      1000</a:t>
              </a:r>
              <a:endParaRPr sz="1300"/>
            </a:p>
          </p:txBody>
        </p:sp>
        <p:cxnSp>
          <p:nvCxnSpPr>
            <p:cNvPr id="402" name="Google Shape;402;p34"/>
            <p:cNvCxnSpPr/>
            <p:nvPr/>
          </p:nvCxnSpPr>
          <p:spPr>
            <a:xfrm>
              <a:off x="6629400" y="44196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3" name="Google Shape;403;p34"/>
            <p:cNvCxnSpPr/>
            <p:nvPr/>
          </p:nvCxnSpPr>
          <p:spPr>
            <a:xfrm>
              <a:off x="7239000" y="44196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04" name="Google Shape;404;p34"/>
          <p:cNvGrpSpPr/>
          <p:nvPr/>
        </p:nvGrpSpPr>
        <p:grpSpPr>
          <a:xfrm>
            <a:off x="2362200" y="5410200"/>
            <a:ext cx="2057400" cy="457200"/>
            <a:chOff x="6553200" y="5867400"/>
            <a:chExt cx="2362200" cy="609600"/>
          </a:xfrm>
        </p:grpSpPr>
        <p:sp>
          <p:nvSpPr>
            <p:cNvPr id="405" name="Google Shape;405;p34"/>
            <p:cNvSpPr/>
            <p:nvPr/>
          </p:nvSpPr>
          <p:spPr>
            <a:xfrm>
              <a:off x="6553200" y="5867400"/>
              <a:ext cx="2362200" cy="6096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4000       45      2000</a:t>
              </a:r>
              <a:endParaRPr sz="1300"/>
            </a:p>
          </p:txBody>
        </p:sp>
        <p:cxnSp>
          <p:nvCxnSpPr>
            <p:cNvPr id="406" name="Google Shape;406;p34"/>
            <p:cNvCxnSpPr/>
            <p:nvPr/>
          </p:nvCxnSpPr>
          <p:spPr>
            <a:xfrm>
              <a:off x="7391400" y="58674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7" name="Google Shape;407;p34"/>
            <p:cNvCxnSpPr/>
            <p:nvPr/>
          </p:nvCxnSpPr>
          <p:spPr>
            <a:xfrm>
              <a:off x="8001000" y="58674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08" name="Google Shape;408;p34"/>
          <p:cNvGrpSpPr/>
          <p:nvPr/>
        </p:nvGrpSpPr>
        <p:grpSpPr>
          <a:xfrm>
            <a:off x="4648200" y="5410200"/>
            <a:ext cx="2057400" cy="457200"/>
            <a:chOff x="6553200" y="5791200"/>
            <a:chExt cx="2362200" cy="609600"/>
          </a:xfrm>
        </p:grpSpPr>
        <p:sp>
          <p:nvSpPr>
            <p:cNvPr id="409" name="Google Shape;409;p34"/>
            <p:cNvSpPr/>
            <p:nvPr/>
          </p:nvSpPr>
          <p:spPr>
            <a:xfrm>
              <a:off x="6553200" y="5791200"/>
              <a:ext cx="2362200" cy="6096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1000       50      3000</a:t>
              </a:r>
              <a:endParaRPr sz="1300"/>
            </a:p>
          </p:txBody>
        </p:sp>
        <p:cxnSp>
          <p:nvCxnSpPr>
            <p:cNvPr id="410" name="Google Shape;410;p34"/>
            <p:cNvCxnSpPr/>
            <p:nvPr/>
          </p:nvCxnSpPr>
          <p:spPr>
            <a:xfrm>
              <a:off x="7391400" y="57912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1" name="Google Shape;411;p34"/>
            <p:cNvCxnSpPr/>
            <p:nvPr/>
          </p:nvCxnSpPr>
          <p:spPr>
            <a:xfrm>
              <a:off x="8001000" y="57912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12" name="Google Shape;412;p34"/>
          <p:cNvGrpSpPr/>
          <p:nvPr/>
        </p:nvGrpSpPr>
        <p:grpSpPr>
          <a:xfrm>
            <a:off x="7010400" y="5410200"/>
            <a:ext cx="2057400" cy="457200"/>
            <a:chOff x="6553200" y="5791200"/>
            <a:chExt cx="2362200" cy="609600"/>
          </a:xfrm>
        </p:grpSpPr>
        <p:sp>
          <p:nvSpPr>
            <p:cNvPr id="413" name="Google Shape;413;p34"/>
            <p:cNvSpPr/>
            <p:nvPr/>
          </p:nvSpPr>
          <p:spPr>
            <a:xfrm>
              <a:off x="6553200" y="5791200"/>
              <a:ext cx="2362200" cy="6096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2000       70      NULL</a:t>
              </a:r>
              <a:endParaRPr sz="1300"/>
            </a:p>
          </p:txBody>
        </p:sp>
        <p:cxnSp>
          <p:nvCxnSpPr>
            <p:cNvPr id="414" name="Google Shape;414;p34"/>
            <p:cNvCxnSpPr/>
            <p:nvPr/>
          </p:nvCxnSpPr>
          <p:spPr>
            <a:xfrm>
              <a:off x="7391400" y="57912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5" name="Google Shape;415;p34"/>
            <p:cNvCxnSpPr/>
            <p:nvPr/>
          </p:nvCxnSpPr>
          <p:spPr>
            <a:xfrm>
              <a:off x="8001000" y="57912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416" name="Google Shape;416;p34"/>
          <p:cNvCxnSpPr/>
          <p:nvPr/>
        </p:nvCxnSpPr>
        <p:spPr>
          <a:xfrm rot="10800000">
            <a:off x="2133600" y="5715000"/>
            <a:ext cx="228600" cy="0"/>
          </a:xfrm>
          <a:prstGeom prst="straightConnector1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17" name="Google Shape;417;p34"/>
          <p:cNvCxnSpPr/>
          <p:nvPr/>
        </p:nvCxnSpPr>
        <p:spPr>
          <a:xfrm rot="10800000">
            <a:off x="4419600" y="5715000"/>
            <a:ext cx="228600" cy="0"/>
          </a:xfrm>
          <a:prstGeom prst="straightConnector1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18" name="Google Shape;418;p34"/>
          <p:cNvCxnSpPr/>
          <p:nvPr/>
        </p:nvCxnSpPr>
        <p:spPr>
          <a:xfrm rot="10800000">
            <a:off x="6705600" y="5715000"/>
            <a:ext cx="304800" cy="0"/>
          </a:xfrm>
          <a:prstGeom prst="straightConnector1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419" name="Google Shape;419;p34"/>
          <p:cNvGrpSpPr/>
          <p:nvPr/>
        </p:nvGrpSpPr>
        <p:grpSpPr>
          <a:xfrm>
            <a:off x="7062796" y="4888468"/>
            <a:ext cx="557204" cy="521732"/>
            <a:chOff x="-22689" y="4964668"/>
            <a:chExt cx="557204" cy="521732"/>
          </a:xfrm>
        </p:grpSpPr>
        <p:sp>
          <p:nvSpPr>
            <p:cNvPr id="420" name="Google Shape;420;p34"/>
            <p:cNvSpPr txBox="1"/>
            <p:nvPr/>
          </p:nvSpPr>
          <p:spPr>
            <a:xfrm>
              <a:off x="-22689" y="4964668"/>
              <a:ext cx="5572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Last</a:t>
              </a:r>
              <a:endParaRPr sz="1300"/>
            </a:p>
          </p:txBody>
        </p:sp>
        <p:cxnSp>
          <p:nvCxnSpPr>
            <p:cNvPr id="421" name="Google Shape;421;p34"/>
            <p:cNvCxnSpPr/>
            <p:nvPr/>
          </p:nvCxnSpPr>
          <p:spPr>
            <a:xfrm>
              <a:off x="304800" y="5181600"/>
              <a:ext cx="0" cy="304800"/>
            </a:xfrm>
            <a:prstGeom prst="straightConnector1">
              <a:avLst/>
            </a:prstGeom>
            <a:noFill/>
            <a:ln w="9525" cap="flat" cmpd="sng">
              <a:solidFill>
                <a:srgbClr val="004E6C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quity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14</Slides>
  <Notes>14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Equity</vt:lpstr>
      <vt:lpstr>Custom Design</vt:lpstr>
      <vt:lpstr>DATA STRUCTURE AND ALGORITHM</vt:lpstr>
      <vt:lpstr>DATA STRUCTURE AND ALGORITHM</vt:lpstr>
      <vt:lpstr>SORTED DOUBLY LINKED LIST</vt:lpstr>
      <vt:lpstr>SORTED DOUBLY LINKED LIST</vt:lpstr>
      <vt:lpstr>SORTED DOUBLY LINKED LIST</vt:lpstr>
      <vt:lpstr>SORTED DOUBLY LINKED LIST</vt:lpstr>
      <vt:lpstr>SORTED DOUBLY LINKED LIST</vt:lpstr>
      <vt:lpstr>SORTED DOUBLY LINKED LIST</vt:lpstr>
      <vt:lpstr>SORTED DOUBLY LINKED LIST</vt:lpstr>
      <vt:lpstr>SORTED DOUBLY LINKED LIST</vt:lpstr>
      <vt:lpstr>SORTED LINKED LIST</vt:lpstr>
      <vt:lpstr>SORTED LINKED LIST</vt:lpstr>
      <vt:lpstr>SORTED LINKED LIST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</dc:title>
  <cp:lastModifiedBy>Angad Singh</cp:lastModifiedBy>
  <cp:revision>1</cp:revision>
  <dcterms:modified xsi:type="dcterms:W3CDTF">2022-09-02T15:22:16Z</dcterms:modified>
</cp:coreProperties>
</file>