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08BBF2-45E3-46C9-8FAE-30F867107239}">
  <a:tblStyle styleId="{DC08BBF2-45E3-46C9-8FAE-30F8671072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5c46d84c0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5c46d84c0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5c46d84c0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5c46d84c0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6c33f275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6c33f275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6c33f275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6c33f275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5c46d84c0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5c46d84c0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5c46d84c0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5c46d84c0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5c46d84c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5c46d84c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c46d84c0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c46d84c0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5c46d84c0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5c46d84c0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5c46d84c0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5c46d84c0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6c33f275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6c33f27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6c33f27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6c33f27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5c46d84c0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5c46d84c0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6c33f275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6c33f275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Angad99/Chest-X-Ray-Disease-Detection" TargetMode="External"/><Relationship Id="rId4" Type="http://schemas.openxmlformats.org/officeDocument/2006/relationships/hyperlink" Target="https://www.linkedin.com/in/angadpfuetzne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/>
              <a:t>Predicting Lung and Heart Disease From Chest X-Rays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Angad Pfuetzner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900" y="321850"/>
            <a:ext cx="4883650" cy="45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00" y="1603450"/>
            <a:ext cx="4077900" cy="28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975" y="1603450"/>
            <a:ext cx="4029350" cy="28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Prediction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45600"/>
            <a:ext cx="3648150" cy="38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Final Accuracy: 67%</a:t>
            </a:r>
            <a:endParaRPr sz="3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Study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preprocessing strategies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Contrast, Brightness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the model with a mix of image types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Rotated or randomly preprocessed images to increase model robustness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Increased model complexity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496900" y="3585675"/>
            <a:ext cx="726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GB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https://github.com/Angad99/Chest-X-Ray-Disease-Detection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GB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https://www.linkedin.com/in/angadpfuetzner/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Email: angad.pfuetzner@mail.mcgill.ca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12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/>
              <a:t>Can we automate disease detection from chest X-rays to save radiologists countless hours of tedious inspection?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Cares?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1114600" y="1800200"/>
            <a:ext cx="24711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Doctors</a:t>
            </a:r>
            <a:endParaRPr sz="24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5155425" y="1800200"/>
            <a:ext cx="24711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Patients</a:t>
            </a:r>
            <a:endParaRPr sz="2400"/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0" l="26772" r="0" t="0"/>
          <a:stretch/>
        </p:blipFill>
        <p:spPr>
          <a:xfrm>
            <a:off x="1114599" y="2446450"/>
            <a:ext cx="2471101" cy="224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100" y="2446450"/>
            <a:ext cx="2321755" cy="22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Sources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25" y="2046600"/>
            <a:ext cx="8469350" cy="17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Exploration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112 120 X-ray images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30 805 unique patients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Conditions: Atelectasis, Consolidation, Infiltration, Pneumothorax, Edema, Emphysema, Fibrosis, Effusion, Pneumonia, Pleural Thickening, Cardiomegaly, Nodule, Mass, Hernia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700" y="342963"/>
            <a:ext cx="5850575" cy="4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19"/>
          <p:cNvGraphicFramePr/>
          <p:nvPr/>
        </p:nvGraphicFramePr>
        <p:xfrm>
          <a:off x="3281000" y="184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{DC08BBF2-45E3-46C9-8FAE-30F867107239}</a:tableStyleId>
              </a:tblPr>
              <a:tblGrid>
                <a:gridCol w="2835400"/>
                <a:gridCol w="2835400"/>
              </a:tblGrid>
              <a:tr h="21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Label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# of Images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2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 Finding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60 361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Atelectasis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11 559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Consolidation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4 667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Infiltration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19 894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Pneumothorax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5302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Edema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2303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Emphysema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2516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Fibrosis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1 686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Effusion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13 317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Pneumonia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1 431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Pleural Thickening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3 385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Cardiomegaly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2 776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Nodule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6 331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Mass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5 782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1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Hernia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227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7" name="Google Shape;167;p19"/>
          <p:cNvSpPr txBox="1"/>
          <p:nvPr/>
        </p:nvSpPr>
        <p:spPr>
          <a:xfrm>
            <a:off x="523725" y="2202300"/>
            <a:ext cx="229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Convert to a binary classification problem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72025"/>
            <a:ext cx="57245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5800" y="1800200"/>
            <a:ext cx="2134376" cy="213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300" y="1880125"/>
            <a:ext cx="234187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5463" y="2569650"/>
            <a:ext cx="2010781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550" y="2363600"/>
            <a:ext cx="1371525" cy="13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2375" y="2060638"/>
            <a:ext cx="1726025" cy="19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