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1c30b3a-700e-450c-828f-ef162c524b8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a8497bcc1b84a3d" /><Relationship Type="http://schemas.openxmlformats.org/officeDocument/2006/relationships/slideLayout" Target="/ppt/slideLayouts/slideLayout8.xml" Id="R37109b72b6214b36" /><Relationship Type="http://schemas.openxmlformats.org/officeDocument/2006/relationships/hyperlink" Target="https://app.powerbi.com/groups/me/reports/c1c30b3a-700e-450c-828f-ef162c524b82/?pbi_source=PowerPoint" TargetMode="External" Id="RelId0" /><Relationship Type="http://schemas.openxmlformats.org/officeDocument/2006/relationships/image" Target="/ppt/media/image4.png" Id="imgId4950130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Ecommerce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5/12/2024 8:51:27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5/12/2024 8:50:05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olumnChart ,barChart ,donutChart ,donutChart ,card ,card ,card ,card ,barChart ,columnChart ,slicer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950130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