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57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5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4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2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5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2854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896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4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4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7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7AE5-32C0-4B43-A45E-BBF559D1EFF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908" r:id="rId2"/>
    <p:sldLayoutId id="214748390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41B55-6BB6-4CF9-A92B-9EF6BD9E7A88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DBBDD-9B73-449F-9B98-71A8D2D2E787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4057647-7C26-43C0-9FFB-8B6FBD0F2727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A5592542-7CA9-44F3-AAFC-758C48B2EA5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98738"/>
            <a:ext cx="9144000" cy="338554"/>
          </a:xfrm>
        </p:spPr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Gallery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Abhinay Angadi</cp:lastModifiedBy>
  <cp:revision>15</cp:revision>
  <cp:lastPrinted>2022-06-09T07:44:13Z</cp:lastPrinted>
  <dcterms:created xsi:type="dcterms:W3CDTF">2022-02-22T07:39:05Z</dcterms:created>
  <dcterms:modified xsi:type="dcterms:W3CDTF">2023-08-17T17:15:08Z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