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1" r:id="rId16"/>
    <p:sldId id="282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80" r:id="rId25"/>
    <p:sldId id="275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0109-60FF-4C08-BFE4-28DB831DD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286000"/>
            <a:ext cx="9781986" cy="1819028"/>
          </a:xfrm>
        </p:spPr>
        <p:txBody>
          <a:bodyPr/>
          <a:lstStyle/>
          <a:p>
            <a:r>
              <a:rPr lang="en-US" dirty="0"/>
              <a:t> WEB DEVELOPMENT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50C85-084E-A6A8-B15B-C16A05226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HTML, CSS, JS, PYTHON, JAVA, 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90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38AB-20F8-FE69-1E71-7F055855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1A91-C268-5631-BADB-6D1BDA34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stands for Cascading Style Sheets</a:t>
            </a:r>
          </a:p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Nunito" pitchFamily="2" charset="0"/>
              </a:rPr>
              <a:t>It is used to style our website.</a:t>
            </a:r>
            <a:endParaRPr lang="en-IN" sz="1800" b="1" dirty="0"/>
          </a:p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describes how HTML elements are to be displayed on screen, paper, or in other media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saves a lot of work. It can control the layout of multiple web pages all at once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stylesheets are stored in CSS files</a:t>
            </a:r>
          </a:p>
        </p:txBody>
      </p:sp>
    </p:spTree>
    <p:extLst>
      <p:ext uri="{BB962C8B-B14F-4D97-AF65-F5344CB8AC3E}">
        <p14:creationId xmlns:p14="http://schemas.microsoft.com/office/powerpoint/2010/main" val="351996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C6E-914F-4E89-DE33-D923E95C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F5B5-DD6C-BA13-F9BC-4147252C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364" y="2468032"/>
            <a:ext cx="8761412" cy="34163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selector points to the HTML element you want to style.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declaration block contains one or more declarations separated by semicolons.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declaration includes a CSS property name and a value, separated by a colon.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Multiple CSS declarations are separated with semicolons, and declaration blocks are surrounded by curly braces.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2052" name="Picture 4" descr="CSS selector">
            <a:extLst>
              <a:ext uri="{FF2B5EF4-FFF2-40B4-BE49-F238E27FC236}">
                <a16:creationId xmlns:a16="http://schemas.microsoft.com/office/drawing/2014/main" id="{863222AF-B901-2466-1E80-E96AA0B5E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18" y="5112404"/>
            <a:ext cx="54197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1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71E-E5B5-7AD9-CF99-F2F5F93D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9A72-584A-8A9D-7842-58A9B5228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59106"/>
            <a:ext cx="8761412" cy="4249270"/>
          </a:xfrm>
        </p:spPr>
        <p:txBody>
          <a:bodyPr>
            <a:noAutofit/>
          </a:bodyPr>
          <a:lstStyle/>
          <a:p>
            <a:r>
              <a:rPr lang="en-US" sz="12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1" dirty="0"/>
            </a:b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1" dirty="0"/>
            </a:b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1" dirty="0"/>
            </a:b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maroon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margin-left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40px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1" dirty="0"/>
            </a:b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1" dirty="0"/>
            </a:b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1" dirty="0"/>
            </a:b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1" dirty="0"/>
            </a:b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68287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5D97-294E-FAF6-94BE-2DF3778E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2AC6-2F04-4D89-F516-FA1AB921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JavaScript is a scripting language used to provide a dynamic behavior to our website.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JavaScript also known as a scripting language for web pages.</a:t>
            </a:r>
          </a:p>
          <a:p>
            <a:r>
              <a:rPr lang="en-US" dirty="0">
                <a:solidFill>
                  <a:schemeClr val="tx1"/>
                </a:solidFill>
                <a:latin typeface="Nunito" pitchFamily="2" charset="0"/>
              </a:rPr>
              <a:t>JavaScript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is the most popular lightweight, interpreted compiled programming language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can be used for both </a:t>
            </a:r>
            <a:r>
              <a:rPr lang="en-US" b="1" dirty="0">
                <a:solidFill>
                  <a:schemeClr val="tx1"/>
                </a:solidFill>
                <a:latin typeface="Nunito" pitchFamily="2" charset="0"/>
              </a:rPr>
              <a:t>Client-side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as well as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</a:t>
            </a:r>
            <a:r>
              <a:rPr lang="en-US" b="1" dirty="0">
                <a:solidFill>
                  <a:schemeClr val="tx1"/>
                </a:solidFill>
                <a:latin typeface="Nunito" pitchFamily="2" charset="0"/>
              </a:rPr>
              <a:t>Server-side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developments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effectLst/>
                <a:latin typeface="var(--font-secondary)"/>
              </a:rPr>
              <a:t>JavaScript manipulates the content to create dynamic web pages whereas HTML pages are static which means the content cannot be changed.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47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477B-8F05-4B82-DB28-EDB44662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9AC4AA-4BAB-C5BA-D9BC-6561E007D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435" y="2788024"/>
            <a:ext cx="8579224" cy="33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A418-6F32-2515-554C-CC2DC33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127B-DCD5-751C-BC80-E5AF56AA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an open-source front-end framework for designing websites and web applications.</a:t>
            </a:r>
          </a:p>
          <a:p>
            <a:r>
              <a:rPr lang="en-US" dirty="0"/>
              <a:t> It was created by Twitter and is now maintained by a team of developers.</a:t>
            </a:r>
          </a:p>
          <a:p>
            <a:r>
              <a:rPr lang="en-US" dirty="0"/>
              <a:t> Bootstrap provides a wide range of pre-built components and styles, making it easier for developers to create responsive and mobile-first website</a:t>
            </a:r>
          </a:p>
          <a:p>
            <a:r>
              <a:rPr lang="en-IN" dirty="0"/>
              <a:t>Features of bootstrap are responsive design, pre-built components, customizable, cross-browser </a:t>
            </a:r>
            <a:r>
              <a:rPr lang="en-IN" dirty="0" err="1"/>
              <a:t>compatability</a:t>
            </a:r>
            <a:r>
              <a:rPr lang="en-IN" dirty="0"/>
              <a:t> , 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146867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0D41-00EE-AFBA-6BC6-7DD506F8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23035-C123-DEDB-4C67-C9378D00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32" y="2621388"/>
            <a:ext cx="8761412" cy="3343543"/>
          </a:xfrm>
        </p:spPr>
      </p:pic>
    </p:spTree>
    <p:extLst>
      <p:ext uri="{BB962C8B-B14F-4D97-AF65-F5344CB8AC3E}">
        <p14:creationId xmlns:p14="http://schemas.microsoft.com/office/powerpoint/2010/main" val="401209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32D-5840-7A7A-8F08-5441612D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web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751E-E3F7-37A3-A92F-D4FE9A5B7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</a:rPr>
              <a:t>Web development</a:t>
            </a: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activities that are done at the back end of programs are referred to as back end development.</a:t>
            </a:r>
          </a:p>
          <a:p>
            <a:r>
              <a:rPr lang="en-US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 Back-end development covers server-side web application logic and integration and activities, like writing APIs, creating libraries, and working with system components</a:t>
            </a:r>
            <a:endParaRPr lang="en-US" dirty="0">
              <a:solidFill>
                <a:srgbClr val="3A3E46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 Backend developers build code that allows a database and an application to communicate with one another.</a:t>
            </a:r>
          </a:p>
          <a:p>
            <a:r>
              <a:rPr lang="en-US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 Backend developers take care and maintain the back-end of a website, Including 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databases</a:t>
            </a:r>
            <a:r>
              <a:rPr lang="en-US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, servers, and apps, and they control what you don't see.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64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271B-108A-0175-879D-96DD5C30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683376" cy="706964"/>
          </a:xfrm>
        </p:spPr>
        <p:txBody>
          <a:bodyPr/>
          <a:lstStyle/>
          <a:p>
            <a:r>
              <a:rPr lang="en-US" dirty="0"/>
              <a:t>Back-end Technologies and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20E3-7511-98EC-5019-47ACEA34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Java</a:t>
            </a:r>
          </a:p>
          <a:p>
            <a:endParaRPr lang="en-US" dirty="0"/>
          </a:p>
          <a:p>
            <a:r>
              <a:rPr lang="en-US" dirty="0"/>
              <a:t>PHP</a:t>
            </a:r>
          </a:p>
          <a:p>
            <a:endParaRPr lang="en-US" dirty="0"/>
          </a:p>
          <a:p>
            <a:r>
              <a:rPr lang="en-US" dirty="0"/>
              <a:t>Ruby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15775-DFF3-4F4D-7DB3-F1B9DE87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9" y="3640024"/>
            <a:ext cx="2055204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697C4-F821-59B9-3C4D-587AA6B7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58" y="4829013"/>
            <a:ext cx="1581150" cy="1489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C32C2C-2744-173D-08F4-79A2C2ACD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14" y="2717156"/>
            <a:ext cx="2485372" cy="1215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2DA20-832C-01AE-95D9-E30693832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491" y="3933027"/>
            <a:ext cx="1866900" cy="1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B6E6-AC0F-F4DB-A9CA-5345B3DD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DC2E-358D-8222-9B32-7813DEC5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Python is a high-level, general-purpose, and very popular programming language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Python is currently the most widely used multi-purpose, high-level programming language, which allows programming in Object-Oriented and Procedural paradigms.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Python is a programming language that lets you work quickly and integrate systems more efficiently.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biggest strength of Python is huge collection of standard library</a:t>
            </a:r>
          </a:p>
          <a:p>
            <a:r>
              <a:rPr lang="en-US" b="0" i="0" dirty="0">
                <a:effectLst/>
                <a:latin typeface="Inter"/>
              </a:rPr>
              <a:t>To use Python syntax in HTML, you can use a Python web framework like Django or Flask. These frameworks allow you to write Python code within HTML templates.</a:t>
            </a:r>
          </a:p>
          <a:p>
            <a:r>
              <a:rPr lang="en-US" b="0" i="0" dirty="0">
                <a:effectLst/>
                <a:latin typeface="Inter"/>
              </a:rPr>
              <a:t>Both Django and Flask provide powerful tools for integrating Python code with HTML templates, allowing you to create dynamic web applications with 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1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9F22-C719-2673-A16E-83573CAF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F36F-0471-9268-7649-E4561FFE9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2" y="2980018"/>
            <a:ext cx="8761412" cy="3416300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  <a:p>
            <a:endParaRPr lang="en-US" dirty="0"/>
          </a:p>
          <a:p>
            <a:r>
              <a:rPr lang="en-US" dirty="0"/>
              <a:t>Key Technologies and Languages</a:t>
            </a:r>
          </a:p>
        </p:txBody>
      </p:sp>
    </p:spTree>
    <p:extLst>
      <p:ext uri="{BB962C8B-B14F-4D97-AF65-F5344CB8AC3E}">
        <p14:creationId xmlns:p14="http://schemas.microsoft.com/office/powerpoint/2010/main" val="52299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0DCF-768D-7F3C-FBA8-656F2AF6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D6427-E94D-2ED3-003A-1359AEEA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624" y="2697379"/>
            <a:ext cx="6840069" cy="3572435"/>
          </a:xfrm>
        </p:spPr>
      </p:pic>
    </p:spTree>
    <p:extLst>
      <p:ext uri="{BB962C8B-B14F-4D97-AF65-F5344CB8AC3E}">
        <p14:creationId xmlns:p14="http://schemas.microsoft.com/office/powerpoint/2010/main" val="4106475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9832-E91B-AF65-412C-312175A1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D062-ED87-6E67-08CD-12E503352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354" y="2737972"/>
            <a:ext cx="8761412" cy="3416300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213343"/>
                </a:solidFill>
                <a:effectLst/>
                <a:latin typeface="Lexend Deca"/>
              </a:rPr>
              <a:t>Java is also popular for backend development because it’s a platform-independent language , it has efficient memory management, and it supports high scalability — requirements of most back-end systems.</a:t>
            </a:r>
          </a:p>
          <a:p>
            <a:r>
              <a:rPr lang="en-US" b="0" i="0" dirty="0">
                <a:solidFill>
                  <a:srgbClr val="213343"/>
                </a:solidFill>
                <a:effectLst/>
                <a:latin typeface="Lexend Deca"/>
              </a:rPr>
              <a:t>Java back-end frameworks reduce the effort required to assemble and create applications, especially for server-side programming.</a:t>
            </a:r>
          </a:p>
          <a:p>
            <a:r>
              <a:rPr lang="en-US" b="0" i="0" dirty="0">
                <a:solidFill>
                  <a:srgbClr val="213343"/>
                </a:solidFill>
                <a:effectLst/>
                <a:latin typeface="Lexend Deca"/>
              </a:rPr>
              <a:t> At a high level, frameworks help define the structure of applications.</a:t>
            </a:r>
          </a:p>
          <a:p>
            <a:r>
              <a:rPr lang="en-US" b="0" i="0" dirty="0">
                <a:solidFill>
                  <a:srgbClr val="213343"/>
                </a:solidFill>
                <a:effectLst/>
                <a:latin typeface="Lexend Deca"/>
              </a:rPr>
              <a:t>Some of the most popular Java frameworks for back-end development include </a:t>
            </a:r>
            <a:r>
              <a:rPr lang="en-US" b="1" i="0" dirty="0">
                <a:solidFill>
                  <a:srgbClr val="213343"/>
                </a:solidFill>
                <a:effectLst/>
                <a:latin typeface="Lexend Deca"/>
              </a:rPr>
              <a:t>Spring</a:t>
            </a:r>
            <a:r>
              <a:rPr lang="en-US" b="0" i="0" dirty="0">
                <a:solidFill>
                  <a:srgbClr val="213343"/>
                </a:solidFill>
                <a:effectLst/>
                <a:latin typeface="Lexend Deca"/>
              </a:rPr>
              <a:t>, </a:t>
            </a:r>
            <a:r>
              <a:rPr lang="en-US" b="1" i="0" dirty="0">
                <a:solidFill>
                  <a:srgbClr val="213343"/>
                </a:solidFill>
                <a:effectLst/>
                <a:latin typeface="Lexend Deca"/>
              </a:rPr>
              <a:t>Hibernate.</a:t>
            </a:r>
          </a:p>
          <a:p>
            <a:r>
              <a:rPr lang="en-US" b="1" i="0" dirty="0">
                <a:solidFill>
                  <a:srgbClr val="213343"/>
                </a:solidFill>
                <a:effectLst/>
                <a:latin typeface="Lexend Deca"/>
              </a:rPr>
              <a:t>Spring Boot</a:t>
            </a:r>
            <a:r>
              <a:rPr lang="en-US" b="0" i="0" dirty="0">
                <a:solidFill>
                  <a:srgbClr val="213343"/>
                </a:solidFill>
                <a:effectLst/>
                <a:latin typeface="Lexend Deca"/>
              </a:rPr>
              <a:t>, a bootstrapped version of Spring, has some core capabilities that help speed up the development of standalone applications and microservices that run on the JVM, such as application configuration</a:t>
            </a:r>
          </a:p>
          <a:p>
            <a:r>
              <a:rPr lang="en-US" b="0" i="0" dirty="0">
                <a:solidFill>
                  <a:srgbClr val="213343"/>
                </a:solidFill>
                <a:effectLst/>
                <a:latin typeface="Lexend Deca"/>
              </a:rPr>
              <a:t>Hibernate is a holistic Java framework comprising different tools primarily designed to abstract persistence login in Java applications.</a:t>
            </a:r>
          </a:p>
          <a:p>
            <a:r>
              <a:rPr lang="en-US" b="0" i="0" dirty="0">
                <a:solidFill>
                  <a:srgbClr val="213343"/>
                </a:solidFill>
                <a:effectLst/>
                <a:latin typeface="Lexend Deca"/>
              </a:rPr>
              <a:t>While Hibernate offers Search, Validator, Reactive, and other tools, it’s best known and used as an object-relational mapping (ORM) service.</a:t>
            </a:r>
          </a:p>
          <a:p>
            <a:endParaRPr lang="en-US" b="1" i="0" dirty="0">
              <a:solidFill>
                <a:srgbClr val="213343"/>
              </a:solidFill>
              <a:effectLst/>
              <a:latin typeface="Lexend Dec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3343"/>
              </a:solidFill>
              <a:effectLst/>
              <a:latin typeface="Lexend Dec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14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2BE3-BBC8-077E-4E77-8333DA46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A9717-FA22-C0F6-5D5C-95568645E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471" y="2393577"/>
            <a:ext cx="7655858" cy="4025152"/>
          </a:xfrm>
        </p:spPr>
      </p:pic>
    </p:spTree>
    <p:extLst>
      <p:ext uri="{BB962C8B-B14F-4D97-AF65-F5344CB8AC3E}">
        <p14:creationId xmlns:p14="http://schemas.microsoft.com/office/powerpoint/2010/main" val="22940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045D-A17C-7FE8-788F-3C90CF13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ED5A-B1A2-158A-273F-0B16B7B6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Ruby is a dynamic, reflective, object-oriented, general-purpose programming language.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Everything in Ruby is an object except the blocks but there are replacements too for it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. e procs and lambda.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/>
              <a:t>Rails is a web application framework built on top of Ruby. It simplifies the process of building web applications by providing a set of conventions and tools.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objective of Ruby’s development was to make it act as a sensible buffer between human programmers and the underlying computing machinery.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646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7A40-89DE-1826-02F9-449A4BCD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3BF8-3D75-E3A1-A22F-C96A1601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your Ruby code, you can use the `ruby` command followed by the name of your script. For example, if your script is named `hello .</a:t>
            </a:r>
            <a:r>
              <a:rPr lang="en-US" dirty="0" err="1"/>
              <a:t>rb</a:t>
            </a:r>
            <a:r>
              <a:rPr lang="en-US" dirty="0"/>
              <a:t> `, you can run it by executing the following command in your terminal</a:t>
            </a:r>
          </a:p>
          <a:p>
            <a:r>
              <a:rPr lang="en-IN" dirty="0">
                <a:latin typeface="Inter"/>
              </a:rPr>
              <a:t>b</a:t>
            </a:r>
            <a:r>
              <a:rPr lang="en-IN" b="0" i="0" dirty="0">
                <a:effectLst/>
                <a:latin typeface="Inter"/>
              </a:rPr>
              <a:t>ash</a:t>
            </a:r>
          </a:p>
          <a:p>
            <a:r>
              <a:rPr lang="en-IN" b="0" i="0" dirty="0">
                <a:effectLst/>
                <a:latin typeface="Inter"/>
              </a:rPr>
              <a:t> ruby hello . </a:t>
            </a:r>
            <a:r>
              <a:rPr lang="en-IN" b="0" i="0" dirty="0" err="1">
                <a:effectLst/>
                <a:latin typeface="Inter"/>
              </a:rPr>
              <a:t>rb</a:t>
            </a:r>
            <a:endParaRPr lang="en-IN" b="0" i="0" dirty="0">
              <a:effectLst/>
              <a:latin typeface="Inter"/>
            </a:endParaRPr>
          </a:p>
          <a:p>
            <a:r>
              <a:rPr lang="en-US" dirty="0"/>
              <a:t>This command will execute the code in `hello . </a:t>
            </a:r>
            <a:r>
              <a:rPr lang="en-US" dirty="0" err="1"/>
              <a:t>rb</a:t>
            </a:r>
            <a:r>
              <a:rPr lang="en-US" dirty="0"/>
              <a:t>` and print "Hello, World!" to the console.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498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6FE6-2C93-C915-B505-475ACDA9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BEA-B7A3-6A5F-34B4-4BD68016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Hypertext Preprocessor (PHP) is a scripting language.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PHP </a:t>
            </a:r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 is an open-source HTML-embedded server-side scripting language that is used to develop dynamic and interactive web applications and also used as a general-purpose programming language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Hyper Text</a:t>
            </a:r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 means, text containing all sorts of web markups, 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Pre Processor</a:t>
            </a:r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 means all of the Hyper Text is processed first and then the result is sent as pure HTML to the web browser. </a:t>
            </a:r>
            <a:endParaRPr lang="en-US" dirty="0">
              <a:solidFill>
                <a:srgbClr val="2C2C2C"/>
              </a:solidFill>
              <a:latin typeface="Inter"/>
            </a:endParaRPr>
          </a:p>
          <a:p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 A client cannot see the PHP source code because it is preprocessed and interpreted.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PHP is Server-side scripting language</a:t>
            </a:r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: Server-side scripting means that the PHP code is processed on the web server rather than the client machine.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39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5E84-62EA-2796-36E9-044DA700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C54C-2929-EA3E-31D1-4FDBF2ED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Basic PHP Syntax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PHP script can be placed anywhere in the document.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PHP script starts with </a:t>
            </a:r>
            <a:r>
              <a:rPr lang="en-IN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&lt;?PHP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ends with </a:t>
            </a:r>
            <a:r>
              <a:rPr lang="en-IN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PHP code goes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default file extension for PHP files is “</a:t>
            </a:r>
            <a:r>
              <a:rPr lang="en-IN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.PHP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994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2CB9-1EA7-879A-6316-AA2364E3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29FD-152E-AD3D-4D65-45A4A7F2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PHP page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65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2841-1953-FA8D-867E-BC52808E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8E3A-4B8A-32FB-E646-22C5253F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Web development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refers to the creating, building, and maintaining of websites.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It includes aspects such as web design, web publishing, web programming, and database management.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It is the creation of an application that works over the internet i.e. websites.</a:t>
            </a:r>
            <a:endParaRPr lang="en-US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pPr algn="l" fontAlgn="base"/>
            <a:r>
              <a:rPr lang="en-US" b="0" i="0" dirty="0">
                <a:effectLst/>
                <a:latin typeface="var(--font-secondary)"/>
              </a:rPr>
              <a:t>The word Web Development is made up of two words, that is: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ar(--font-secondary)"/>
              </a:rPr>
              <a:t>Web:</a:t>
            </a:r>
            <a:r>
              <a:rPr lang="en-US" b="0" i="0" dirty="0">
                <a:effectLst/>
                <a:latin typeface="var(--font-secondary)"/>
              </a:rPr>
              <a:t> It refers to websites, web pages or anything that works over the internet.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ar(--font-secondary)"/>
              </a:rPr>
              <a:t>Development:</a:t>
            </a:r>
            <a:r>
              <a:rPr lang="en-US" b="0" i="0" dirty="0">
                <a:effectLst/>
                <a:latin typeface="var(--font-secondary)"/>
              </a:rPr>
              <a:t> It refers to building the application from scratch.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3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C5D8-5AFE-97E4-CA2C-FADF3D8B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A214-13A6-1732-C01C-39B2B23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861" y="3186206"/>
            <a:ext cx="8761412" cy="1798171"/>
          </a:xfrm>
        </p:spPr>
        <p:txBody>
          <a:bodyPr/>
          <a:lstStyle/>
          <a:p>
            <a:pPr algn="l" fontAlgn="base"/>
            <a:r>
              <a:rPr lang="en-US" b="1" i="0" dirty="0">
                <a:effectLst/>
                <a:latin typeface="var(--font-secondary)"/>
              </a:rPr>
              <a:t>Web Development can be classified into two ways:</a:t>
            </a:r>
            <a:endParaRPr lang="en-US" dirty="0">
              <a:latin typeface="var(--font-secondary)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var(--font-secondary)"/>
              </a:rPr>
              <a:t>Front-end development</a:t>
            </a:r>
            <a:endParaRPr lang="en-IN" b="0" i="0" dirty="0">
              <a:solidFill>
                <a:schemeClr val="tx1"/>
              </a:solidFill>
              <a:effectLst/>
              <a:latin typeface="var(--font-secondary)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var(--font-secondary)"/>
              </a:rPr>
              <a:t>Back-end development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chemeClr val="tx1"/>
              </a:solidFill>
              <a:effectLst/>
              <a:latin typeface="var(--font-secondary)"/>
            </a:endParaRPr>
          </a:p>
          <a:p>
            <a:pPr marL="0" indent="0" algn="l" fontAlgn="base">
              <a:buNone/>
            </a:pPr>
            <a:endParaRPr lang="en-US" b="0" i="0" dirty="0">
              <a:effectLst/>
              <a:latin typeface="var(--font-secondary)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22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2841-1953-FA8D-867E-BC52808E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web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8E3A-4B8A-32FB-E646-22C5253F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Front-end web development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development of the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graphical user interface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website, through the use of 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so that users can view and interact with that website.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part of a website where the user interacts directly is termed as front end. 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also referred to as the ‘client side’ of the application.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3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E7CD-5502-BDF8-C810-939F344F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199"/>
            <a:ext cx="8761413" cy="1118937"/>
          </a:xfrm>
        </p:spPr>
        <p:txBody>
          <a:bodyPr/>
          <a:lstStyle/>
          <a:p>
            <a:r>
              <a:rPr lang="en-IN" b="1" i="0" dirty="0">
                <a:effectLst/>
                <a:latin typeface="Roboto" panose="02000000000000000000" pitchFamily="2" charset="0"/>
              </a:rPr>
              <a:t>Frontend Technologies and Languages</a:t>
            </a:r>
            <a:br>
              <a:rPr lang="en-IN" b="1" i="0" dirty="0"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9983-27F0-06E9-8E82-D0D24639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Bootstrap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798D6-D71F-4D58-2094-98DC4CA3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37" y="2603500"/>
            <a:ext cx="2143125" cy="1749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CDD3A-5CA0-77F1-F99B-8AD67F19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31" y="2397232"/>
            <a:ext cx="1800225" cy="1955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5687A-4BCF-3971-5106-CFE0FF570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83" y="4719543"/>
            <a:ext cx="1551632" cy="1506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ECB8E-8ACA-D830-2914-77453CB4D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924" y="4719543"/>
            <a:ext cx="1870032" cy="16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8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B9D3-726F-CD44-9E1C-AD7AD355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6173-C1CE-7B3E-8AE3-0DA3AC84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HTML stands for Hyper Text Markup Language.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2000" i="0" dirty="0">
                <a:solidFill>
                  <a:srgbClr val="273239"/>
                </a:solidFill>
                <a:effectLst/>
                <a:latin typeface="Nunito" pitchFamily="2" charset="0"/>
              </a:rPr>
              <a:t>It is used to design the front end portion of web pages using markup language.</a:t>
            </a:r>
            <a:endParaRPr lang="en-IN" sz="2000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 tell the browser how to display the content</a:t>
            </a:r>
          </a:p>
          <a:p>
            <a:r>
              <a:rPr lang="en-US" b="0" i="0" dirty="0">
                <a:effectLst/>
                <a:latin typeface="var(--font-secondary)"/>
              </a:rPr>
              <a:t> </a:t>
            </a:r>
            <a:r>
              <a:rPr lang="en-US" sz="2000" b="0" i="0" dirty="0">
                <a:effectLst/>
                <a:latin typeface="var(--font-secondary)"/>
              </a:rPr>
              <a:t>It acts as a skeleton for a website since it is used to make the structure of a website.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13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149F-AEB4-7D0C-F4DE-244C877B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Structure of HTML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129A49-EFBA-C7DA-B960-FF6907AC1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7089" y="2076824"/>
            <a:ext cx="10077821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defines that this document is an HTML5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contains meta information about the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specifies a title for the HTML page (which is shown in the browser's title bar or in the page's tab)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the document's body, and is a container for all the visible contents, such as headings, paragraphs, images, hyperlinks, tables, lists,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large heading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paragraph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2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062F-BF77-D1F5-9986-5DA0CB30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34CC-DE39-1C47-0F83-B42A669C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590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223</TotalTime>
  <Words>1566</Words>
  <Application>Microsoft Office PowerPoint</Application>
  <PresentationFormat>Widescreen</PresentationFormat>
  <Paragraphs>137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Century Gothic</vt:lpstr>
      <vt:lpstr>Consolas</vt:lpstr>
      <vt:lpstr>Inter</vt:lpstr>
      <vt:lpstr>Lexend Deca</vt:lpstr>
      <vt:lpstr>Nunito</vt:lpstr>
      <vt:lpstr>Roboto</vt:lpstr>
      <vt:lpstr>Segoe UI</vt:lpstr>
      <vt:lpstr>var(--font-secondary)</vt:lpstr>
      <vt:lpstr>Verdana</vt:lpstr>
      <vt:lpstr>Wingdings</vt:lpstr>
      <vt:lpstr>Wingdings 3</vt:lpstr>
      <vt:lpstr>Ion Boardroom</vt:lpstr>
      <vt:lpstr> WEB DEVELOPMENT</vt:lpstr>
      <vt:lpstr>Contents</vt:lpstr>
      <vt:lpstr>Introduction</vt:lpstr>
      <vt:lpstr>classification</vt:lpstr>
      <vt:lpstr>Front-end web development</vt:lpstr>
      <vt:lpstr>Frontend Technologies and Languages </vt:lpstr>
      <vt:lpstr>HTML</vt:lpstr>
      <vt:lpstr>Structure of HTML</vt:lpstr>
      <vt:lpstr>Example</vt:lpstr>
      <vt:lpstr>CSS</vt:lpstr>
      <vt:lpstr>CSS Syntax</vt:lpstr>
      <vt:lpstr>Example</vt:lpstr>
      <vt:lpstr>JavaScript</vt:lpstr>
      <vt:lpstr>Example</vt:lpstr>
      <vt:lpstr>Bootstrap</vt:lpstr>
      <vt:lpstr>Example</vt:lpstr>
      <vt:lpstr>Back-end web development</vt:lpstr>
      <vt:lpstr>Back-end Technologies and Languages</vt:lpstr>
      <vt:lpstr>Python</vt:lpstr>
      <vt:lpstr>Example</vt:lpstr>
      <vt:lpstr>Java</vt:lpstr>
      <vt:lpstr>Example</vt:lpstr>
      <vt:lpstr>Ruby</vt:lpstr>
      <vt:lpstr>Example</vt:lpstr>
      <vt:lpstr>PHP</vt:lpstr>
      <vt:lpstr>PHP Syntax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Angadi Gopi</dc:creator>
  <cp:lastModifiedBy>Angadi Gopi</cp:lastModifiedBy>
  <cp:revision>26</cp:revision>
  <dcterms:created xsi:type="dcterms:W3CDTF">2023-10-07T09:16:33Z</dcterms:created>
  <dcterms:modified xsi:type="dcterms:W3CDTF">2023-10-10T11:48:46Z</dcterms:modified>
</cp:coreProperties>
</file>