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87" r:id="rId3"/>
    <p:sldId id="263" r:id="rId4"/>
    <p:sldId id="280" r:id="rId5"/>
    <p:sldId id="259" r:id="rId6"/>
    <p:sldId id="285" r:id="rId7"/>
    <p:sldId id="270" r:id="rId8"/>
    <p:sldId id="264" r:id="rId9"/>
    <p:sldId id="269" r:id="rId10"/>
    <p:sldId id="261" r:id="rId11"/>
    <p:sldId id="268" r:id="rId12"/>
    <p:sldId id="262" r:id="rId13"/>
    <p:sldId id="271" r:id="rId14"/>
    <p:sldId id="286" r:id="rId15"/>
    <p:sldId id="278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36B6-0CEA-4A51-8B41-6027B4B87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E87-2E04-46FD-B40C-F716FFBBD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739F5-DD89-47A9-86D4-2F6615F1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CB9D-EDE4-4D9A-84B9-B0088CDF8236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3E495-F24F-40A4-A226-1552E30C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9855D-2DB1-470C-8170-8F2025E0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F2A-4C88-4B87-B01A-7E44959DFC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6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6D89-A503-4583-8D1C-7EC7D1F6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E69C0-2D08-4BA9-8C10-9E8CFFDB0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E3AB1-B5D0-49B1-A04B-4FDB5A81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CB9D-EDE4-4D9A-84B9-B0088CDF8236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03ED-C6D8-4A14-B17C-F9C0651F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4044-7A37-4176-9C00-61B31C69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F2A-4C88-4B87-B01A-7E44959DFC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29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838C0-3CE4-4CDB-8ADE-4CAB9CAFC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C4E00-E507-4371-B224-5990245E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83DB5-F5A0-46D1-B11C-05B31644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CB9D-EDE4-4D9A-84B9-B0088CDF8236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52483-4D01-4231-BC6D-F914216D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07B2A-0DFE-4E65-9413-E41BB68B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F2A-4C88-4B87-B01A-7E44959DFC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6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A122-39F2-4E70-96BD-F9109D096553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D2FA-AE85-4F52-B84B-FCFE2F3F03E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4947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A122-39F2-4E70-96BD-F9109D096553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D2FA-AE85-4F52-B84B-FCFE2F3F03E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680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A122-39F2-4E70-96BD-F9109D096553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D2FA-AE85-4F52-B84B-FCFE2F3F03E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4049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A122-39F2-4E70-96BD-F9109D096553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D2FA-AE85-4F52-B84B-FCFE2F3F03E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5967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A122-39F2-4E70-96BD-F9109D096553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D2FA-AE85-4F52-B84B-FCFE2F3F03E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9316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A122-39F2-4E70-96BD-F9109D096553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D2FA-AE85-4F52-B84B-FCFE2F3F03E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4470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A122-39F2-4E70-96BD-F9109D096553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D2FA-AE85-4F52-B84B-FCFE2F3F03E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979346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A122-39F2-4E70-96BD-F9109D096553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D2FA-AE85-4F52-B84B-FCFE2F3F03E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7779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1B25-527A-4B27-A469-4C4615BD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50E90-D781-4E0F-81C1-86807458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3E11-CA2B-4DBA-A175-4935CBA5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CB9D-EDE4-4D9A-84B9-B0088CDF8236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0168-8595-411B-88FE-8E2937E5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88A38-5FED-4C5A-BA45-CAAAFAC4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F2A-4C88-4B87-B01A-7E44959DFC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86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A122-39F2-4E70-96BD-F9109D096553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D2FA-AE85-4F52-B84B-FCFE2F3F03E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5145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A122-39F2-4E70-96BD-F9109D096553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D2FA-AE85-4F52-B84B-FCFE2F3F03E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5507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A122-39F2-4E70-96BD-F9109D096553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D2FA-AE85-4F52-B84B-FCFE2F3F03E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7826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F590-53A8-4F6B-ACC7-798F3A5A9DF7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996A-9895-402C-B851-01CC2AC79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86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C5A3-EB9A-437B-AFFF-084C4131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E2130-E06D-4C82-88AB-341FC84C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2FEB6-5AE8-413D-86F3-0FCCB9A4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CB9D-EDE4-4D9A-84B9-B0088CDF8236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7B8CF-2441-4373-9525-0519590E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49425-AAB8-4AA2-8D9C-294AC46D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F2A-4C88-4B87-B01A-7E44959DFC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04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15B5-1F71-468F-B7EE-76FD717A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140F-F4A8-4B5C-BBAB-314A06DC0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80482-B13D-4D01-A243-2793441CB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DC51D-A1C6-4606-B315-675FD024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CB9D-EDE4-4D9A-84B9-B0088CDF8236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6C273-A5E8-4F89-AE44-673B338F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9C222-B68B-45C9-9CCD-5B247238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F2A-4C88-4B87-B01A-7E44959DFC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48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0038-1C9B-46A1-8737-FE9C1FFC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22A23-041E-4445-A2D8-0572409D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C9A0B-661A-423E-9874-3C65F7FC3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4B104-648B-430D-BA1E-446916331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0D4E2-8FBC-4888-8BE1-743CF575E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7BBBC-41C2-4514-9D63-7E71053B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CB9D-EDE4-4D9A-84B9-B0088CDF8236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B0731-487F-4D56-858E-8E96D2FF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781B4-3F98-4FC0-BCB4-8D7DD31E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F2A-4C88-4B87-B01A-7E44959DFC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4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049B-6777-4E65-9229-4698744A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DECC2-9F6E-4653-A017-3E5BE6DB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CB9D-EDE4-4D9A-84B9-B0088CDF8236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3163A-EF40-4F6B-88FA-8E2C6FE7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36C61-1FB4-44AF-B179-FA68616E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F2A-4C88-4B87-B01A-7E44959DFC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54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30EAB-2E63-455E-BFDB-B0974FD3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CB9D-EDE4-4D9A-84B9-B0088CDF8236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B63E6-8028-4201-BEF2-9866A04E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4847E-26D8-4A1A-BF6C-320618FA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F2A-4C88-4B87-B01A-7E44959DFC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7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0BB6-03EB-4C34-836A-9B327308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7112-77E6-4899-A039-CA476B71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794AA-B6C4-4541-8E48-E93E0C534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3F4AD-D5FA-4009-98FA-77F382CC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CB9D-EDE4-4D9A-84B9-B0088CDF8236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C74BB-156C-424A-9419-C9B3DC2C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0CAC6-3246-4D2D-B137-6F9D3FBB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F2A-4C88-4B87-B01A-7E44959DFC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5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51F2-C4CB-4A6A-978A-A79AB552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BD657-D925-4FB9-A1A9-7815D9155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B19D7-00E6-48F1-B11B-A3864C05D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CA52B-AEB3-4BE4-9527-D8A9C30D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CB9D-EDE4-4D9A-84B9-B0088CDF8236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8F2A4-2986-4136-BF89-A028F2CC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782EF-3741-4E3F-AF93-2F99B843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F2A-4C88-4B87-B01A-7E44959DFC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51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D389D-DAF7-4AFE-B6D4-4C8F5E30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2F585-A11B-4C35-8334-1F83F463F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8325-D62F-4F9A-90A6-A310E99A6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BCB9D-EDE4-4D9A-84B9-B0088CDF8236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5A2F4-ED97-4A00-819D-9AF219CE8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FD9F-F9BB-459E-A3AB-10D33022D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3F2A-4C88-4B87-B01A-7E44959DFC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34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77A122-39F2-4E70-96BD-F9109D096553}" type="datetimeFigureOut">
              <a:rPr lang="fr-CA" smtClean="0"/>
              <a:t>2022-10-18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EB3D2FA-AE85-4F52-B84B-FCFE2F3F03E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151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file:///C:\Angage%20Quiz%20Plus\Resources\PictureTemp\567b63d6-a895-476c-a85d-0dc15bfe795b.jpg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file:///C:\Angage%20Quiz%20Plus\Resources\PictureTemp\2ed5cbcd-12ca-4843-bb3d-2d3b4efab6f4.jpg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file:///C:\Angage%20Quiz%20Plus\Resources\PictureTemp\fd61d767-1148-477a-b925-a4bdfb93a15e.jpg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file:///C:\Angage%20Quiz%20Plus\Resources\PictureTemp\841e604f-dae0-4fa0-ab14-556de00cc6ff.jpg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file:///C:\Angage%20Quiz%20Plus\Resources\PictureTemp\868bbfca-7c94-43b1-be20-93087e622d86.jpg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file:///C:\Angage%20Quiz%20Plus\Resources\PictureTemp\6767f7ac-4ac7-43be-8622-5df922aec797.jpg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file:///C:\Angage%20Quiz%20Plus\Resources\PictureTemp\91df7a17-6d59-4ccf-be30-53f1e5f2c5c4.jpg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file:///C:\Angage%20Quiz%20Plus\Resources\PictureTemp\44067564-0757-4f37-9761-41a28a21610c.jpg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file:///C:\Angage%20Quiz%20Plus\Resources\PictureTemp\9e7ea532-9314-4e22-b14e-dc03a0528500.jpg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file:///C:\Angage%20Quiz%20Plus\Resources\PictureTemp\783427c6-dbc0-4747-af18-2b65b329f766.jpg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lh3.googleusercontent.com/xLGcUsfhgyqJY00wgVsCno-yCKIwdE0ZfpkGsGhOG8_wCaxPrkPjtPCwGLBdPp9nsVDfJUJlzCoEjaHBnQnZ4TQkHCaaNoPG1HHNGSzgI4DlOqWggS2LgspUDJZY_AagF3QgVpjYD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78" y="2845497"/>
            <a:ext cx="1773586" cy="177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581190" y="2850059"/>
            <a:ext cx="2103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QUIZ</a:t>
            </a:r>
            <a:r>
              <a:rPr kumimoji="0" lang="fr-FR" sz="6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+</a:t>
            </a:r>
            <a:endParaRPr kumimoji="0" lang="fr-FR" sz="4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DEMO</a:t>
            </a:r>
          </a:p>
        </p:txBody>
      </p:sp>
      <p:pic>
        <p:nvPicPr>
          <p:cNvPr id="7" name="Picture 4" descr="https://lh3.googleusercontent.com/3t2feQDphFiNG2pMjTs2FuIax5lLV2BI2WSdV6iYs_j723E-4104wJYWwZwKebP_6bOrZTC7MzLqL690-fQs6opRX-mSZFxpAjc2ZbQBQ4vxszrHc4fFO9gPeqJMRreJlrqu-e3pzlA">
            <a:extLst>
              <a:ext uri="{FF2B5EF4-FFF2-40B4-BE49-F238E27FC236}">
                <a16:creationId xmlns:a16="http://schemas.microsoft.com/office/drawing/2014/main" id="{BE418E06-57E2-46A8-8251-51AF2CBD3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75" y="0"/>
            <a:ext cx="2154122" cy="88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4.googleusercontent.com/QJcY3XZ8u17QhiBvvxDnL_zzY0oOgG13ArtDGrsRQ7Ukks53SZZUlGz9-LIj7XaUTL7gDZuNz6StDpkIERVHWs8x64yVxmS5T4t1zEwXjeNAFR2sByPkzv1d7TyWyc2PceWjLBasdEA">
            <a:extLst>
              <a:ext uri="{FF2B5EF4-FFF2-40B4-BE49-F238E27FC236}">
                <a16:creationId xmlns:a16="http://schemas.microsoft.com/office/drawing/2014/main" id="{DFFE5B85-A210-4516-8A5F-A00E951E1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78" y="1632946"/>
            <a:ext cx="5708656" cy="37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508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GB" b="1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93198"/>
            <a:ext cx="6868887" cy="4275103"/>
          </a:xfrm>
        </p:spPr>
        <p:txBody>
          <a:bodyPr>
            <a:normAutofit fontScale="92500"/>
          </a:bodyPr>
          <a:lstStyle/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GB" sz="3200" dirty="0"/>
              <a:t>Scores:</a:t>
            </a:r>
          </a:p>
          <a:p>
            <a:pPr marL="1200150" lvl="1" indent="-742950">
              <a:lnSpc>
                <a:spcPct val="120000"/>
              </a:lnSpc>
              <a:buFont typeface="+mj-lt"/>
              <a:buAutoNum type="alphaLcParenR"/>
            </a:pPr>
            <a:r>
              <a:rPr lang="en-GB" sz="2800" dirty="0"/>
              <a:t>Bonne </a:t>
            </a:r>
            <a:r>
              <a:rPr lang="en-GB" sz="2800" dirty="0" err="1"/>
              <a:t>réponse</a:t>
            </a:r>
            <a:r>
              <a:rPr lang="en-GB" sz="2800" dirty="0"/>
              <a:t>: 	 </a:t>
            </a:r>
            <a:r>
              <a:rPr lang="en-GB" sz="2800" dirty="0">
                <a:solidFill>
                  <a:srgbClr val="FF4B00"/>
                </a:solidFill>
              </a:rPr>
              <a:t>+1</a:t>
            </a:r>
          </a:p>
          <a:p>
            <a:pPr marL="1200150" lvl="1" indent="-742950">
              <a:lnSpc>
                <a:spcPct val="120000"/>
              </a:lnSpc>
              <a:buFont typeface="+mj-lt"/>
              <a:buAutoNum type="alphaLcParenR"/>
            </a:pPr>
            <a:r>
              <a:rPr lang="en-GB" sz="2800" dirty="0" err="1"/>
              <a:t>Mauvaise</a:t>
            </a:r>
            <a:r>
              <a:rPr lang="en-GB" sz="2800" dirty="0"/>
              <a:t> </a:t>
            </a:r>
            <a:r>
              <a:rPr lang="en-GB" sz="2800" dirty="0" err="1"/>
              <a:t>réponse</a:t>
            </a:r>
            <a:r>
              <a:rPr lang="en-GB" sz="2800" dirty="0"/>
              <a:t>:   </a:t>
            </a:r>
            <a:r>
              <a:rPr lang="en-GB" sz="2800" dirty="0">
                <a:solidFill>
                  <a:srgbClr val="FF4B00"/>
                </a:solidFill>
              </a:rPr>
              <a:t>0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GB" sz="3200" dirty="0" err="1"/>
              <a:t>Faites</a:t>
            </a:r>
            <a:r>
              <a:rPr lang="en-GB" sz="3200" dirty="0"/>
              <a:t> attention à </a:t>
            </a:r>
            <a:r>
              <a:rPr lang="en-GB" sz="3200" dirty="0" err="1"/>
              <a:t>répondre</a:t>
            </a:r>
            <a:r>
              <a:rPr lang="en-GB" sz="3200" dirty="0"/>
              <a:t> </a:t>
            </a:r>
            <a:r>
              <a:rPr lang="en-GB" sz="3200" dirty="0" err="1"/>
              <a:t>avant</a:t>
            </a:r>
            <a:r>
              <a:rPr lang="en-GB" sz="3200" dirty="0"/>
              <a:t> la fin du </a:t>
            </a:r>
            <a:r>
              <a:rPr lang="en-GB" sz="3200" dirty="0" err="1"/>
              <a:t>compte</a:t>
            </a:r>
            <a:r>
              <a:rPr lang="en-GB" sz="3200" dirty="0"/>
              <a:t> à </a:t>
            </a:r>
            <a:r>
              <a:rPr lang="en-GB" sz="3200" dirty="0" err="1"/>
              <a:t>rebours</a:t>
            </a:r>
            <a:endParaRPr lang="en-GB" sz="3200" dirty="0"/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GB" sz="3200" dirty="0" err="1"/>
              <a:t>Vous</a:t>
            </a:r>
            <a:r>
              <a:rPr lang="en-GB" sz="3200" dirty="0"/>
              <a:t> </a:t>
            </a:r>
            <a:r>
              <a:rPr lang="en-GB" sz="3200" dirty="0" err="1"/>
              <a:t>pouvez</a:t>
            </a:r>
            <a:r>
              <a:rPr lang="en-GB" sz="3200" dirty="0"/>
              <a:t> changer </a:t>
            </a:r>
            <a:r>
              <a:rPr lang="en-GB" sz="3200" dirty="0" err="1"/>
              <a:t>votre</a:t>
            </a:r>
            <a:r>
              <a:rPr lang="en-GB" sz="3200" dirty="0"/>
              <a:t> </a:t>
            </a:r>
            <a:r>
              <a:rPr lang="en-GB" sz="3200" dirty="0" err="1"/>
              <a:t>réponse</a:t>
            </a:r>
            <a:r>
              <a:rPr lang="en-GB" sz="3200" dirty="0"/>
              <a:t> </a:t>
            </a:r>
            <a:r>
              <a:rPr lang="en-GB" sz="3200" dirty="0" err="1"/>
              <a:t>jusqu’à</a:t>
            </a:r>
            <a:r>
              <a:rPr lang="en-GB" sz="3200" dirty="0"/>
              <a:t> le </a:t>
            </a:r>
            <a:r>
              <a:rPr lang="en-GB" sz="3200" dirty="0" err="1"/>
              <a:t>compte</a:t>
            </a:r>
            <a:r>
              <a:rPr lang="en-GB" sz="3200" dirty="0"/>
              <a:t> à </a:t>
            </a:r>
            <a:r>
              <a:rPr lang="en-GB" sz="3200" dirty="0" err="1"/>
              <a:t>rebours</a:t>
            </a:r>
            <a:r>
              <a:rPr lang="en-GB" sz="3200" dirty="0"/>
              <a:t> </a:t>
            </a:r>
            <a:r>
              <a:rPr lang="en-GB" sz="3200" dirty="0" err="1"/>
              <a:t>soit</a:t>
            </a:r>
            <a:r>
              <a:rPr lang="en-GB" sz="3200" dirty="0"/>
              <a:t> à </a:t>
            </a:r>
            <a:r>
              <a:rPr lang="en-GB" sz="3200" dirty="0" err="1"/>
              <a:t>zéro</a:t>
            </a:r>
            <a:endParaRPr lang="en-GB" sz="3200" dirty="0"/>
          </a:p>
          <a:p>
            <a:pPr>
              <a:lnSpc>
                <a:spcPct val="250000"/>
              </a:lnSpc>
            </a:pPr>
            <a:endParaRPr lang="en-GB" sz="3200" dirty="0"/>
          </a:p>
        </p:txBody>
      </p:sp>
      <p:pic>
        <p:nvPicPr>
          <p:cNvPr id="5" name="Picture 2" descr="https://lh4.googleusercontent.com/QJcY3XZ8u17QhiBvvxDnL_zzY0oOgG13ArtDGrsRQ7Ukks53SZZUlGz9-LIj7XaUTL7gDZuNz6StDpkIERVHWs8x64yVxmS5T4t1zEwXjeNAFR2sByPkzv1d7TyWyc2PceWjLBasdEA">
            <a:extLst>
              <a:ext uri="{FF2B5EF4-FFF2-40B4-BE49-F238E27FC236}">
                <a16:creationId xmlns:a16="http://schemas.microsoft.com/office/drawing/2014/main" id="{B42E4AC1-396C-438E-94DF-8539C58C1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5" r="30892"/>
          <a:stretch/>
        </p:blipFill>
        <p:spPr bwMode="auto">
          <a:xfrm>
            <a:off x="8574658" y="409075"/>
            <a:ext cx="3416060" cy="645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671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De </a:t>
            </a:r>
            <a:r>
              <a:rPr lang="en-GB" b="1" dirty="0" err="1"/>
              <a:t>quand</a:t>
            </a:r>
            <a:r>
              <a:rPr lang="en-GB" b="1" dirty="0"/>
              <a:t> date le </a:t>
            </a:r>
            <a:r>
              <a:rPr lang="en-GB" b="1" dirty="0" err="1"/>
              <a:t>lancement</a:t>
            </a:r>
            <a:r>
              <a:rPr lang="en-GB" b="1" dirty="0"/>
              <a:t> du MAC?</a:t>
            </a:r>
          </a:p>
        </p:txBody>
      </p:sp>
      <p:sp>
        <p:nvSpPr>
          <p:cNvPr id="3" name="PARTICIPATE"/>
          <p:cNvSpPr/>
          <p:nvPr/>
        </p:nvSpPr>
        <p:spPr>
          <a:xfrm>
            <a:off x="3823970" y="6096000"/>
            <a:ext cx="216408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Votants : 5</a:t>
            </a:r>
            <a:endParaRPr lang="en-GB" sz="1600" b="1" dirty="0"/>
          </a:p>
        </p:txBody>
      </p:sp>
      <p:sp>
        <p:nvSpPr>
          <p:cNvPr id="4" name="VOTENO"/>
          <p:cNvSpPr/>
          <p:nvPr/>
        </p:nvSpPr>
        <p:spPr>
          <a:xfrm>
            <a:off x="6051550" y="6096000"/>
            <a:ext cx="2316479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Votes : 0</a:t>
            </a:r>
            <a:endParaRPr lang="en-GB" sz="1600" b="1" dirty="0"/>
          </a:p>
        </p:txBody>
      </p:sp>
      <p:sp>
        <p:nvSpPr>
          <p:cNvPr id="5" name="TIMER"/>
          <p:cNvSpPr/>
          <p:nvPr/>
        </p:nvSpPr>
        <p:spPr>
          <a:xfrm>
            <a:off x="10250545" y="2704276"/>
            <a:ext cx="1587500" cy="635000"/>
          </a:xfrm>
          <a:prstGeom prst="roundRect">
            <a:avLst/>
          </a:prstGeom>
          <a:solidFill>
            <a:srgbClr val="FF4B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/>
              <a:t>00:45</a:t>
            </a:r>
            <a:endParaRPr lang="en-GB" sz="3200" b="1" dirty="0"/>
          </a:p>
        </p:txBody>
      </p:sp>
      <p:sp>
        <p:nvSpPr>
          <p:cNvPr id="9" name="Oval 8"/>
          <p:cNvSpPr/>
          <p:nvPr/>
        </p:nvSpPr>
        <p:spPr>
          <a:xfrm>
            <a:off x="10125692" y="1443347"/>
            <a:ext cx="1953278" cy="7429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Simple </a:t>
            </a:r>
          </a:p>
        </p:txBody>
      </p:sp>
      <p:pic>
        <p:nvPicPr>
          <p:cNvPr id="13" name="CorrectShape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4" y="1641765"/>
            <a:ext cx="533400" cy="533400"/>
          </a:xfrm>
          <a:prstGeom prst="rect">
            <a:avLst/>
          </a:prstGeom>
        </p:spPr>
      </p:pic>
      <p:sp>
        <p:nvSpPr>
          <p:cNvPr id="6" name="optionText"/>
          <p:cNvSpPr txBox="1"/>
          <p:nvPr/>
        </p:nvSpPr>
        <p:spPr>
          <a:xfrm>
            <a:off x="1054414" y="1413165"/>
            <a:ext cx="6096000" cy="4682835"/>
          </a:xfrm>
          <a:prstGeom prst="rect">
            <a:avLst/>
          </a:prstGeom>
          <a:noFill/>
        </p:spPr>
        <p:txBody>
          <a:bodyPr vert="horz" rtlCol="0">
            <a:noAutofit/>
          </a:bodyPr>
          <a:lstStyle>
            <a:defPPr>
              <a:defRPr lang="fr-FR"/>
            </a:defPPr>
            <a:lvl1pPr indent="-342900">
              <a:lnSpc>
                <a:spcPct val="200000"/>
              </a:lnSpc>
              <a:buAutoNum type="arabicPeriod"/>
              <a:defRPr sz="320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pPr>
              <a:buAutoNum type="alphaUcPeriod"/>
            </a:pPr>
            <a:r>
              <a:rPr lang="fr-FR"/>
              <a:t>1984</a:t>
            </a:r>
          </a:p>
          <a:p>
            <a:pPr>
              <a:buAutoNum type="alphaUcPeriod"/>
            </a:pPr>
            <a:r>
              <a:rPr lang="fr-FR"/>
              <a:t>1989</a:t>
            </a:r>
          </a:p>
          <a:p>
            <a:pPr>
              <a:buAutoNum type="alphaUcPeriod"/>
            </a:pPr>
            <a:r>
              <a:rPr lang="fr-FR"/>
              <a:t>1995</a:t>
            </a:r>
          </a:p>
          <a:p>
            <a:pPr>
              <a:buAutoNum type="alphaUcPeriod"/>
            </a:pPr>
            <a:r>
              <a:rPr lang="fr-FR"/>
              <a:t>2001</a:t>
            </a:r>
            <a:endParaRPr lang="en-GB" dirty="0"/>
          </a:p>
        </p:txBody>
      </p:sp>
      <p:pic>
        <p:nvPicPr>
          <p:cNvPr id="12" name="pic">
            <a:extLst>
              <a:ext uri="{FF2B5EF4-FFF2-40B4-BE49-F238E27FC236}">
                <a16:creationId xmlns:a16="http://schemas.microsoft.com/office/drawing/2014/main" id="{E2D09223-D4D5-384A-9F05-54D57D4B83E3}"/>
              </a:ext>
            </a:extLst>
          </p:cNvPr>
          <p:cNvPicPr>
            <a:picLocks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270000"/>
            <a:ext cx="5080000" cy="5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191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pPr algn="ctr"/>
            <a:r>
              <a:rPr lang="en-GB" b="1" dirty="0" err="1"/>
              <a:t>Quelles</a:t>
            </a:r>
            <a:r>
              <a:rPr lang="en-GB" b="1" dirty="0"/>
              <a:t> </a:t>
            </a:r>
            <a:r>
              <a:rPr lang="en-GB" b="1" dirty="0" err="1"/>
              <a:t>sont</a:t>
            </a:r>
            <a:r>
              <a:rPr lang="en-GB" b="1" dirty="0"/>
              <a:t> les 2 plus </a:t>
            </a:r>
            <a:r>
              <a:rPr lang="en-GB" b="1" dirty="0" err="1"/>
              <a:t>grandes</a:t>
            </a:r>
            <a:r>
              <a:rPr lang="en-GB" b="1" dirty="0"/>
              <a:t> </a:t>
            </a:r>
            <a:r>
              <a:rPr lang="en-GB" b="1" dirty="0" err="1"/>
              <a:t>villes</a:t>
            </a:r>
            <a:r>
              <a:rPr lang="en-GB" b="1" dirty="0"/>
              <a:t> </a:t>
            </a:r>
            <a:r>
              <a:rPr lang="en-GB" b="1" dirty="0" err="1"/>
              <a:t>d’Europe</a:t>
            </a:r>
            <a:r>
              <a:rPr lang="en-GB" b="1" dirty="0"/>
              <a:t>?</a:t>
            </a:r>
          </a:p>
        </p:txBody>
      </p:sp>
      <p:sp>
        <p:nvSpPr>
          <p:cNvPr id="3" name="PARTICIPATE"/>
          <p:cNvSpPr/>
          <p:nvPr/>
        </p:nvSpPr>
        <p:spPr>
          <a:xfrm>
            <a:off x="3823970" y="6096000"/>
            <a:ext cx="216408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Votants : 5</a:t>
            </a:r>
            <a:endParaRPr lang="en-GB" sz="1600" b="1" dirty="0"/>
          </a:p>
        </p:txBody>
      </p:sp>
      <p:sp>
        <p:nvSpPr>
          <p:cNvPr id="5" name="VOTENO"/>
          <p:cNvSpPr/>
          <p:nvPr/>
        </p:nvSpPr>
        <p:spPr>
          <a:xfrm>
            <a:off x="6051550" y="6096000"/>
            <a:ext cx="2316479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Votes : 0</a:t>
            </a:r>
            <a:endParaRPr lang="en-GB" sz="1600" b="1" dirty="0"/>
          </a:p>
        </p:txBody>
      </p:sp>
      <p:sp>
        <p:nvSpPr>
          <p:cNvPr id="11" name="TIMER"/>
          <p:cNvSpPr/>
          <p:nvPr/>
        </p:nvSpPr>
        <p:spPr>
          <a:xfrm>
            <a:off x="10251868" y="2712194"/>
            <a:ext cx="1587500" cy="635000"/>
          </a:xfrm>
          <a:prstGeom prst="roundRect">
            <a:avLst/>
          </a:prstGeom>
          <a:solidFill>
            <a:srgbClr val="FF4B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/>
              <a:t>00:45</a:t>
            </a:r>
            <a:endParaRPr lang="en-GB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593766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595959"/>
                </a:solidFill>
              </a:rPr>
              <a:t>En</a:t>
            </a:r>
            <a:r>
              <a:rPr lang="en-GB" b="1" dirty="0">
                <a:solidFill>
                  <a:srgbClr val="595959"/>
                </a:solidFill>
              </a:rPr>
              <a:t> population </a:t>
            </a:r>
            <a:r>
              <a:rPr lang="en-GB" b="1" dirty="0" err="1">
                <a:solidFill>
                  <a:srgbClr val="595959"/>
                </a:solidFill>
              </a:rPr>
              <a:t>officielle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125692" y="1443347"/>
            <a:ext cx="1953278" cy="7429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Multiple Choice</a:t>
            </a:r>
          </a:p>
        </p:txBody>
      </p:sp>
      <p:pic>
        <p:nvPicPr>
          <p:cNvPr id="13" name="CorrectShape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4" y="2385159"/>
            <a:ext cx="533400" cy="533400"/>
          </a:xfrm>
          <a:prstGeom prst="rect">
            <a:avLst/>
          </a:prstGeom>
        </p:spPr>
      </p:pic>
      <p:pic>
        <p:nvPicPr>
          <p:cNvPr id="14" name="CorrectShape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4" y="4579719"/>
            <a:ext cx="533400" cy="533400"/>
          </a:xfrm>
          <a:prstGeom prst="rect">
            <a:avLst/>
          </a:prstGeom>
        </p:spPr>
      </p:pic>
      <p:sp>
        <p:nvSpPr>
          <p:cNvPr id="7" name="optionText"/>
          <p:cNvSpPr txBox="1"/>
          <p:nvPr/>
        </p:nvSpPr>
        <p:spPr>
          <a:xfrm>
            <a:off x="1054414" y="1425039"/>
            <a:ext cx="6096000" cy="4670962"/>
          </a:xfrm>
          <a:prstGeom prst="rect">
            <a:avLst/>
          </a:prstGeom>
          <a:noFill/>
        </p:spPr>
        <p:txBody>
          <a:bodyPr vert="horz" rtlCol="0">
            <a:noAutofit/>
          </a:bodyPr>
          <a:lstStyle>
            <a:defPPr>
              <a:defRPr lang="fr-FR"/>
            </a:defPPr>
            <a:lvl1pPr marL="171450" indent="-514350">
              <a:lnSpc>
                <a:spcPct val="200000"/>
              </a:lnSpc>
              <a:buAutoNum type="arabicPeriod"/>
              <a:defRPr sz="280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pPr>
              <a:buAutoNum type="alphaUcPeriod"/>
            </a:pPr>
            <a:r>
              <a:rPr lang="en-GB" sz="2400" dirty="0"/>
              <a:t>Paris</a:t>
            </a:r>
          </a:p>
          <a:p>
            <a:pPr>
              <a:buAutoNum type="alphaUcPeriod"/>
            </a:pPr>
            <a:r>
              <a:rPr lang="en-GB" sz="2400" dirty="0" err="1"/>
              <a:t>Londres</a:t>
            </a:r>
            <a:endParaRPr lang="en-GB" sz="2400" dirty="0"/>
          </a:p>
          <a:p>
            <a:pPr>
              <a:buAutoNum type="alphaUcPeriod"/>
            </a:pPr>
            <a:r>
              <a:rPr lang="en-GB" sz="2400" dirty="0"/>
              <a:t>Madrid</a:t>
            </a:r>
          </a:p>
          <a:p>
            <a:pPr>
              <a:buAutoNum type="alphaUcPeriod"/>
            </a:pPr>
            <a:r>
              <a:rPr lang="en-GB" sz="2400" dirty="0"/>
              <a:t>Rome</a:t>
            </a:r>
          </a:p>
          <a:p>
            <a:pPr>
              <a:buAutoNum type="alphaUcPeriod"/>
            </a:pPr>
            <a:r>
              <a:rPr lang="en-GB" sz="2400" dirty="0"/>
              <a:t>Berlin</a:t>
            </a:r>
          </a:p>
          <a:p>
            <a:pPr>
              <a:buAutoNum type="alphaUcPeriod"/>
            </a:pPr>
            <a:r>
              <a:rPr lang="en-GB" sz="2400" dirty="0" err="1"/>
              <a:t>Bruxelles</a:t>
            </a:r>
            <a:endParaRPr lang="en-GB" sz="2400" dirty="0"/>
          </a:p>
        </p:txBody>
      </p:sp>
      <p:pic>
        <p:nvPicPr>
          <p:cNvPr id="10" name="pic">
            <a:extLst>
              <a:ext uri="{FF2B5EF4-FFF2-40B4-BE49-F238E27FC236}">
                <a16:creationId xmlns:a16="http://schemas.microsoft.com/office/drawing/2014/main" id="{610AAC48-DF7C-7128-BE03-8006B259B64A}"/>
              </a:ext>
            </a:extLst>
          </p:cNvPr>
          <p:cNvPicPr>
            <a:picLocks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414" y="1425039"/>
            <a:ext cx="5080000" cy="46472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543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ARS_TableNumberRank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40372"/>
              </p:ext>
            </p:extLst>
          </p:nvPr>
        </p:nvGraphicFramePr>
        <p:xfrm>
          <a:off x="5011003" y="2000535"/>
          <a:ext cx="4445001" cy="35792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1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r>
                        <a:rPr lang="fr-FR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Votes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fr-FR"/>
                        <a:t>Bonne réponse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CRRECTNOP"/>
          <p:cNvSpPr/>
          <p:nvPr/>
        </p:nvSpPr>
        <p:spPr>
          <a:xfrm>
            <a:off x="7089139" y="6096000"/>
            <a:ext cx="262128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/>
              <a:t>Compte : 0,0%</a:t>
            </a:r>
            <a:endParaRPr lang="fr-FR" sz="1600" b="1" dirty="0"/>
          </a:p>
        </p:txBody>
      </p:sp>
      <p:sp>
        <p:nvSpPr>
          <p:cNvPr id="11" name="VOTENO"/>
          <p:cNvSpPr/>
          <p:nvPr/>
        </p:nvSpPr>
        <p:spPr>
          <a:xfrm>
            <a:off x="4709160" y="6096000"/>
            <a:ext cx="2316479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/>
              <a:t>Votes : 0</a:t>
            </a:r>
            <a:endParaRPr lang="fr-FR" sz="1600" b="1" dirty="0"/>
          </a:p>
        </p:txBody>
      </p:sp>
      <p:sp>
        <p:nvSpPr>
          <p:cNvPr id="12" name="PARTICIPATE"/>
          <p:cNvSpPr/>
          <p:nvPr/>
        </p:nvSpPr>
        <p:spPr>
          <a:xfrm>
            <a:off x="2481580" y="6096000"/>
            <a:ext cx="216408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/>
              <a:t>Votants : 5</a:t>
            </a:r>
            <a:endParaRPr lang="fr-FR" sz="1600" b="1" dirty="0"/>
          </a:p>
        </p:txBody>
      </p:sp>
      <p:sp>
        <p:nvSpPr>
          <p:cNvPr id="13" name="TIMER"/>
          <p:cNvSpPr/>
          <p:nvPr/>
        </p:nvSpPr>
        <p:spPr>
          <a:xfrm>
            <a:off x="10259135" y="2641207"/>
            <a:ext cx="1587500" cy="635000"/>
          </a:xfrm>
          <a:prstGeom prst="roundRect">
            <a:avLst/>
          </a:prstGeom>
          <a:solidFill>
            <a:srgbClr val="FF4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/>
              <a:t>00:45</a:t>
            </a:r>
            <a:endParaRPr lang="fr-FR" sz="32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91606"/>
            <a:ext cx="2481580" cy="6261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r>
              <a:rPr lang="fr-FR" dirty="0"/>
              <a:t>Quelle taille fait Big Ben (en mètres)?</a:t>
            </a:r>
          </a:p>
        </p:txBody>
      </p:sp>
      <p:sp>
        <p:nvSpPr>
          <p:cNvPr id="10" name="Oval 9"/>
          <p:cNvSpPr/>
          <p:nvPr/>
        </p:nvSpPr>
        <p:spPr>
          <a:xfrm>
            <a:off x="10011103" y="1443347"/>
            <a:ext cx="2067867" cy="8899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Open numerical question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341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Podium PowerVote Quiz+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20" y="4347410"/>
            <a:ext cx="2286000" cy="2286000"/>
          </a:xfrm>
          <a:prstGeom prst="rect">
            <a:avLst/>
          </a:prstGeom>
        </p:spPr>
      </p:pic>
      <p:sp>
        <p:nvSpPr>
          <p:cNvPr id="3" name="optionText"/>
          <p:cNvSpPr txBox="1"/>
          <p:nvPr/>
        </p:nvSpPr>
        <p:spPr>
          <a:xfrm>
            <a:off x="1285715" y="1334617"/>
            <a:ext cx="6096000" cy="4877918"/>
          </a:xfrm>
          <a:prstGeom prst="rect">
            <a:avLst/>
          </a:prstGeom>
          <a:noFill/>
        </p:spPr>
        <p:txBody>
          <a:bodyPr vert="horz" rtlCol="0">
            <a:noAutofit/>
          </a:bodyPr>
          <a:lstStyle>
            <a:defPPr>
              <a:defRPr lang="fr-FR"/>
            </a:defPPr>
            <a:lvl1pPr indent="-342900">
              <a:lnSpc>
                <a:spcPct val="200000"/>
              </a:lnSpc>
              <a:buAutoNum type="alphaUcPeriod"/>
              <a:defRPr sz="320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pPr>
              <a:buFont typeface="+mj-lt"/>
              <a:buAutoNum type="arabicPeriod"/>
            </a:pPr>
            <a:r>
              <a:rPr lang="en-GB"/>
              <a:t>1</a:t>
            </a:r>
          </a:p>
          <a:p>
            <a:pPr>
              <a:buFont typeface="+mj-lt"/>
              <a:buAutoNum type="arabicPeriod"/>
            </a:pPr>
            <a:r>
              <a:rPr lang="en-GB"/>
              <a:t>2</a:t>
            </a:r>
          </a:p>
          <a:p>
            <a:pPr>
              <a:buFont typeface="+mj-lt"/>
              <a:buAutoNum type="arabicPeriod"/>
            </a:pPr>
            <a:r>
              <a:rPr lang="en-GB"/>
              <a:t>3</a:t>
            </a:r>
            <a:endParaRPr lang="en-GB" dirty="0"/>
          </a:p>
        </p:txBody>
      </p:sp>
      <p:pic>
        <p:nvPicPr>
          <p:cNvPr id="9" name="pic">
            <a:extLst>
              <a:ext uri="{FF2B5EF4-FFF2-40B4-BE49-F238E27FC236}">
                <a16:creationId xmlns:a16="http://schemas.microsoft.com/office/drawing/2014/main" id="{6C3AD154-1FFF-41CB-FDF8-DEEAA6BE4032}"/>
              </a:ext>
            </a:extLst>
          </p:cNvPr>
          <p:cNvPicPr>
            <a:picLocks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42" y="1387987"/>
            <a:ext cx="5080000" cy="5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209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GB" b="1" dirty="0"/>
              <a:t>Comment voter?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93198"/>
            <a:ext cx="6868887" cy="4275103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GB" sz="3200" dirty="0" err="1"/>
              <a:t>Sélectionnez</a:t>
            </a:r>
            <a:r>
              <a:rPr lang="en-GB" sz="3200" dirty="0"/>
              <a:t> </a:t>
            </a:r>
            <a:r>
              <a:rPr lang="en-GB" sz="3200" dirty="0" err="1"/>
              <a:t>vos</a:t>
            </a:r>
            <a:r>
              <a:rPr lang="en-GB" sz="3200" dirty="0"/>
              <a:t> </a:t>
            </a:r>
            <a:r>
              <a:rPr lang="en-GB" sz="3200" dirty="0" err="1"/>
              <a:t>réponses</a:t>
            </a:r>
            <a:endParaRPr lang="en-GB" sz="3200" dirty="0"/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GB" sz="3200" dirty="0" err="1"/>
              <a:t>Changez</a:t>
            </a:r>
            <a:r>
              <a:rPr lang="en-GB" sz="3200" dirty="0"/>
              <a:t> </a:t>
            </a:r>
            <a:r>
              <a:rPr lang="en-GB" sz="3200" dirty="0" err="1"/>
              <a:t>votre</a:t>
            </a:r>
            <a:r>
              <a:rPr lang="en-GB" sz="3200" dirty="0"/>
              <a:t> vote </a:t>
            </a:r>
            <a:r>
              <a:rPr lang="en-GB" sz="3200" dirty="0" err="1"/>
              <a:t>en</a:t>
            </a:r>
            <a:r>
              <a:rPr lang="en-GB" sz="3200" dirty="0"/>
              <a:t> </a:t>
            </a:r>
            <a:r>
              <a:rPr lang="en-GB" sz="3200" dirty="0" err="1"/>
              <a:t>appuyant</a:t>
            </a:r>
            <a:r>
              <a:rPr lang="en-GB" sz="3200" dirty="0"/>
              <a:t> sur un </a:t>
            </a:r>
            <a:r>
              <a:rPr lang="en-GB" sz="3200" dirty="0" err="1"/>
              <a:t>autre</a:t>
            </a:r>
            <a:r>
              <a:rPr lang="en-GB" sz="3200" dirty="0"/>
              <a:t> bouton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GB" sz="3200" dirty="0"/>
              <a:t>Pour les questions à </a:t>
            </a:r>
            <a:r>
              <a:rPr lang="en-GB" sz="3200" dirty="0" err="1"/>
              <a:t>choix</a:t>
            </a:r>
            <a:r>
              <a:rPr lang="en-GB" sz="3200" dirty="0"/>
              <a:t> multiples: </a:t>
            </a:r>
            <a:r>
              <a:rPr lang="en-GB" sz="3200" dirty="0" err="1"/>
              <a:t>appuyez</a:t>
            </a:r>
            <a:r>
              <a:rPr lang="en-GB" sz="3200" dirty="0"/>
              <a:t> sur OK pour </a:t>
            </a:r>
            <a:r>
              <a:rPr lang="en-GB" sz="3200" dirty="0" err="1"/>
              <a:t>envoyer</a:t>
            </a:r>
            <a:r>
              <a:rPr lang="en-GB" sz="3200" dirty="0"/>
              <a:t> </a:t>
            </a:r>
            <a:r>
              <a:rPr lang="en-GB" sz="3200" dirty="0" err="1"/>
              <a:t>votre</a:t>
            </a:r>
            <a:r>
              <a:rPr lang="en-GB" sz="3200" dirty="0"/>
              <a:t> vote</a:t>
            </a:r>
          </a:p>
          <a:p>
            <a:pPr>
              <a:lnSpc>
                <a:spcPct val="250000"/>
              </a:lnSpc>
            </a:pPr>
            <a:endParaRPr lang="en-GB" sz="3200" dirty="0"/>
          </a:p>
        </p:txBody>
      </p:sp>
      <p:pic>
        <p:nvPicPr>
          <p:cNvPr id="5" name="Picture 2" descr="https://lh4.googleusercontent.com/QJcY3XZ8u17QhiBvvxDnL_zzY0oOgG13ArtDGrsRQ7Ukks53SZZUlGz9-LIj7XaUTL7gDZuNz6StDpkIERVHWs8x64yVxmS5T4t1zEwXjeNAFR2sByPkzv1d7TyWyc2PceWjLBasdEA">
            <a:extLst>
              <a:ext uri="{FF2B5EF4-FFF2-40B4-BE49-F238E27FC236}">
                <a16:creationId xmlns:a16="http://schemas.microsoft.com/office/drawing/2014/main" id="{14967349-AFCA-460C-960B-7D5B4015A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5" r="30892"/>
          <a:stretch/>
        </p:blipFill>
        <p:spPr bwMode="auto">
          <a:xfrm>
            <a:off x="8574658" y="409075"/>
            <a:ext cx="3416060" cy="645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647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OK pour </a:t>
            </a:r>
            <a:r>
              <a:rPr lang="en-GB" dirty="0" err="1"/>
              <a:t>indiquer</a:t>
            </a:r>
            <a:r>
              <a:rPr lang="en-GB" dirty="0"/>
              <a:t> </a:t>
            </a:r>
            <a:r>
              <a:rPr lang="en-GB" dirty="0" err="1"/>
              <a:t>votre</a:t>
            </a:r>
            <a:r>
              <a:rPr lang="en-GB" dirty="0"/>
              <a:t> </a:t>
            </a:r>
            <a:r>
              <a:rPr lang="en-GB" dirty="0" err="1"/>
              <a:t>présence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125692" y="1443347"/>
            <a:ext cx="1953278" cy="7429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Roll call</a:t>
            </a:r>
          </a:p>
        </p:txBody>
      </p:sp>
      <p:sp>
        <p:nvSpPr>
          <p:cNvPr id="117" name="DUENO"/>
          <p:cNvSpPr/>
          <p:nvPr/>
        </p:nvSpPr>
        <p:spPr>
          <a:xfrm>
            <a:off x="3823970" y="6096000"/>
            <a:ext cx="216408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/>
              <a:t>Participants enregistrés : 5</a:t>
            </a:r>
          </a:p>
        </p:txBody>
      </p:sp>
      <p:sp>
        <p:nvSpPr>
          <p:cNvPr id="118" name="VOTENO"/>
          <p:cNvSpPr/>
          <p:nvPr/>
        </p:nvSpPr>
        <p:spPr>
          <a:xfrm>
            <a:off x="6051550" y="6096000"/>
            <a:ext cx="2316479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/>
              <a:t>Reçus : 0</a:t>
            </a:r>
          </a:p>
        </p:txBody>
      </p:sp>
      <p:pic>
        <p:nvPicPr>
          <p:cNvPr id="7" name="pic">
            <a:extLst>
              <a:ext uri="{FF2B5EF4-FFF2-40B4-BE49-F238E27FC236}">
                <a16:creationId xmlns:a16="http://schemas.microsoft.com/office/drawing/2014/main" id="{870D50E7-969A-B38B-1070-AE268CF06A92}"/>
              </a:ext>
            </a:extLst>
          </p:cNvPr>
          <p:cNvPicPr>
            <a:picLocks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70000"/>
            <a:ext cx="6985000" cy="444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358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pPr algn="ctr"/>
            <a:r>
              <a:rPr lang="en-GB" b="1" dirty="0" err="1"/>
              <a:t>Etes-vous</a:t>
            </a:r>
            <a:r>
              <a:rPr lang="en-GB" b="1" dirty="0"/>
              <a:t>… ?</a:t>
            </a:r>
          </a:p>
        </p:txBody>
      </p:sp>
      <p:sp>
        <p:nvSpPr>
          <p:cNvPr id="3" name="PARTICIPATE"/>
          <p:cNvSpPr/>
          <p:nvPr/>
        </p:nvSpPr>
        <p:spPr>
          <a:xfrm>
            <a:off x="3823970" y="6096000"/>
            <a:ext cx="216408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Votants : 5</a:t>
            </a:r>
            <a:endParaRPr lang="en-GB" sz="1600" b="1" dirty="0"/>
          </a:p>
        </p:txBody>
      </p:sp>
      <p:sp>
        <p:nvSpPr>
          <p:cNvPr id="4" name="VOTENO"/>
          <p:cNvSpPr/>
          <p:nvPr/>
        </p:nvSpPr>
        <p:spPr>
          <a:xfrm>
            <a:off x="6051550" y="6096000"/>
            <a:ext cx="2316479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Votés : 0</a:t>
            </a:r>
            <a:endParaRPr lang="en-GB" sz="1600" b="1" dirty="0"/>
          </a:p>
        </p:txBody>
      </p:sp>
      <p:sp>
        <p:nvSpPr>
          <p:cNvPr id="9" name="Oval 8"/>
          <p:cNvSpPr/>
          <p:nvPr/>
        </p:nvSpPr>
        <p:spPr>
          <a:xfrm>
            <a:off x="10125692" y="1443347"/>
            <a:ext cx="1953278" cy="7429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Simple choice</a:t>
            </a:r>
          </a:p>
        </p:txBody>
      </p:sp>
      <p:sp>
        <p:nvSpPr>
          <p:cNvPr id="6" name="optionText"/>
          <p:cNvSpPr txBox="1"/>
          <p:nvPr/>
        </p:nvSpPr>
        <p:spPr>
          <a:xfrm>
            <a:off x="1064247" y="1675789"/>
            <a:ext cx="6096000" cy="4263243"/>
          </a:xfrm>
          <a:prstGeom prst="rect">
            <a:avLst/>
          </a:prstGeom>
          <a:noFill/>
        </p:spPr>
        <p:txBody>
          <a:bodyPr vert="horz" rtlCol="0">
            <a:noAutofit/>
          </a:bodyPr>
          <a:lstStyle>
            <a:defPPr>
              <a:defRPr lang="fr-FR"/>
            </a:defPPr>
            <a:lvl1pPr indent="-342900">
              <a:lnSpc>
                <a:spcPct val="200000"/>
              </a:lnSpc>
              <a:buAutoNum type="arabicPeriod"/>
              <a:defRPr sz="320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r>
              <a:rPr lang="fr-FR" dirty="0"/>
              <a:t> Un homme</a:t>
            </a:r>
          </a:p>
          <a:p>
            <a:r>
              <a:rPr lang="fr-FR" dirty="0"/>
              <a:t> Une femme</a:t>
            </a:r>
          </a:p>
          <a:p>
            <a:r>
              <a:rPr lang="fr-FR" dirty="0"/>
              <a:t> Autres</a:t>
            </a:r>
            <a:endParaRPr lang="en-GB" dirty="0"/>
          </a:p>
        </p:txBody>
      </p:sp>
      <p:pic>
        <p:nvPicPr>
          <p:cNvPr id="11" name="pic">
            <a:extLst>
              <a:ext uri="{FF2B5EF4-FFF2-40B4-BE49-F238E27FC236}">
                <a16:creationId xmlns:a16="http://schemas.microsoft.com/office/drawing/2014/main" id="{AF4424CA-E4EA-7E46-C1D9-5BB36E4D42AB}"/>
              </a:ext>
            </a:extLst>
          </p:cNvPr>
          <p:cNvPicPr>
            <a:picLocks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4" y="1783462"/>
            <a:ext cx="8255000" cy="393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724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r>
              <a:rPr lang="en-GB" dirty="0" err="1"/>
              <a:t>Quels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vos</a:t>
            </a:r>
            <a:r>
              <a:rPr lang="en-GB" dirty="0"/>
              <a:t> 2 hobbies </a:t>
            </a:r>
            <a:r>
              <a:rPr lang="en-GB" dirty="0" err="1"/>
              <a:t>préférés</a:t>
            </a:r>
            <a:r>
              <a:rPr lang="en-GB" dirty="0"/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10125692" y="1443347"/>
            <a:ext cx="1953278" cy="7429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Multiple Choice</a:t>
            </a:r>
          </a:p>
        </p:txBody>
      </p:sp>
      <p:sp>
        <p:nvSpPr>
          <p:cNvPr id="10" name="VOTEMiss"/>
          <p:cNvSpPr/>
          <p:nvPr/>
        </p:nvSpPr>
        <p:spPr>
          <a:xfrm>
            <a:off x="6127750" y="6096000"/>
            <a:ext cx="2316479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/>
              <a:t>Non voté : 5</a:t>
            </a:r>
            <a:endParaRPr lang="fr-CA" sz="1600" b="1" dirty="0"/>
          </a:p>
        </p:txBody>
      </p:sp>
      <p:sp>
        <p:nvSpPr>
          <p:cNvPr id="11" name="VOTENO"/>
          <p:cNvSpPr/>
          <p:nvPr/>
        </p:nvSpPr>
        <p:spPr>
          <a:xfrm>
            <a:off x="3747771" y="6109252"/>
            <a:ext cx="2316479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/>
              <a:t>Reçus : 0</a:t>
            </a:r>
          </a:p>
        </p:txBody>
      </p:sp>
      <p:sp>
        <p:nvSpPr>
          <p:cNvPr id="4" name="optionText"/>
          <p:cNvSpPr txBox="1"/>
          <p:nvPr/>
        </p:nvSpPr>
        <p:spPr>
          <a:xfrm>
            <a:off x="437321" y="1490740"/>
            <a:ext cx="6096000" cy="49911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pPr indent="-342900">
              <a:lnSpc>
                <a:spcPct val="200000"/>
              </a:lnSpc>
              <a:buAutoNum type="alphaUcPeriod"/>
            </a:pPr>
            <a:r>
              <a:rPr lang="en-GB" sz="2800" dirty="0" err="1">
                <a:solidFill>
                  <a:srgbClr val="595959"/>
                </a:solidFill>
                <a:latin typeface="Trebuchet MS"/>
                <a:cs typeface="Trebuchet MS"/>
              </a:rPr>
              <a:t>Dormir</a:t>
            </a:r>
            <a:endParaRPr lang="en-GB" sz="2800" dirty="0">
              <a:solidFill>
                <a:srgbClr val="595959"/>
              </a:solidFill>
              <a:latin typeface="Trebuchet MS"/>
              <a:cs typeface="Trebuchet MS"/>
            </a:endParaRP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GB" sz="2800" dirty="0">
                <a:solidFill>
                  <a:srgbClr val="595959"/>
                </a:solidFill>
                <a:latin typeface="Trebuchet MS"/>
                <a:cs typeface="Trebuchet MS"/>
              </a:rPr>
              <a:t>Shopping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GB" sz="2800" dirty="0">
                <a:solidFill>
                  <a:srgbClr val="595959"/>
                </a:solidFill>
                <a:latin typeface="Trebuchet MS"/>
                <a:cs typeface="Trebuchet MS"/>
              </a:rPr>
              <a:t>Lire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GB" sz="2800" dirty="0">
                <a:solidFill>
                  <a:srgbClr val="595959"/>
                </a:solidFill>
                <a:latin typeface="Trebuchet MS"/>
                <a:cs typeface="Trebuchet MS"/>
              </a:rPr>
              <a:t>Manger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GB" sz="2800" dirty="0">
                <a:solidFill>
                  <a:srgbClr val="595959"/>
                </a:solidFill>
                <a:latin typeface="Trebuchet MS"/>
                <a:cs typeface="Trebuchet MS"/>
              </a:rPr>
              <a:t>Faire du Sport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GB" sz="2800" dirty="0">
                <a:solidFill>
                  <a:srgbClr val="595959"/>
                </a:solidFill>
                <a:latin typeface="Trebuchet MS"/>
                <a:cs typeface="Trebuchet MS"/>
              </a:rPr>
              <a:t>Voyager</a:t>
            </a:r>
          </a:p>
        </p:txBody>
      </p:sp>
      <p:pic>
        <p:nvPicPr>
          <p:cNvPr id="9" name="pic">
            <a:extLst>
              <a:ext uri="{FF2B5EF4-FFF2-40B4-BE49-F238E27FC236}">
                <a16:creationId xmlns:a16="http://schemas.microsoft.com/office/drawing/2014/main" id="{A8CD8235-1EAF-8853-4C99-7237D9735339}"/>
              </a:ext>
            </a:extLst>
          </p:cNvPr>
          <p:cNvPicPr>
            <a:picLocks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270000"/>
            <a:ext cx="5080000" cy="5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79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7517" y="127000"/>
            <a:ext cx="10960925" cy="1325563"/>
          </a:xfrm>
        </p:spPr>
        <p:txBody>
          <a:bodyPr/>
          <a:lstStyle/>
          <a:p>
            <a:pPr algn="ctr"/>
            <a:r>
              <a:rPr lang="en-GB" b="1" dirty="0"/>
              <a:t>A première </a:t>
            </a:r>
            <a:r>
              <a:rPr lang="en-GB" b="1" dirty="0" err="1"/>
              <a:t>vue</a:t>
            </a:r>
            <a:r>
              <a:rPr lang="en-GB" b="1" dirty="0"/>
              <a:t>, que </a:t>
            </a:r>
            <a:r>
              <a:rPr lang="en-GB" b="1" dirty="0" err="1"/>
              <a:t>pensez-vous</a:t>
            </a:r>
            <a:r>
              <a:rPr lang="en-GB" b="1" dirty="0"/>
              <a:t> du </a:t>
            </a:r>
            <a:r>
              <a:rPr lang="en-GB" b="1" dirty="0" err="1"/>
              <a:t>système</a:t>
            </a:r>
            <a:r>
              <a:rPr lang="en-GB" b="1" dirty="0"/>
              <a:t> Smart Plus?</a:t>
            </a:r>
          </a:p>
        </p:txBody>
      </p:sp>
      <p:sp>
        <p:nvSpPr>
          <p:cNvPr id="3" name="VOTEMEAN"/>
          <p:cNvSpPr/>
          <p:nvPr/>
        </p:nvSpPr>
        <p:spPr>
          <a:xfrm>
            <a:off x="7241540" y="6096000"/>
            <a:ext cx="231648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Moyenne : 0</a:t>
            </a:r>
            <a:endParaRPr lang="en-GB" sz="1600" b="1" dirty="0"/>
          </a:p>
        </p:txBody>
      </p:sp>
      <p:sp>
        <p:nvSpPr>
          <p:cNvPr id="4" name="PARTICIPATE"/>
          <p:cNvSpPr/>
          <p:nvPr/>
        </p:nvSpPr>
        <p:spPr>
          <a:xfrm>
            <a:off x="2633981" y="6096000"/>
            <a:ext cx="216408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Votants : 5</a:t>
            </a:r>
            <a:endParaRPr lang="en-GB" sz="1600" b="1" dirty="0"/>
          </a:p>
        </p:txBody>
      </p:sp>
      <p:sp>
        <p:nvSpPr>
          <p:cNvPr id="6" name="VOTENO"/>
          <p:cNvSpPr/>
          <p:nvPr/>
        </p:nvSpPr>
        <p:spPr>
          <a:xfrm>
            <a:off x="4861561" y="6096000"/>
            <a:ext cx="2316479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Votes : 0</a:t>
            </a:r>
            <a:endParaRPr lang="en-GB" sz="1600" b="1" dirty="0"/>
          </a:p>
        </p:txBody>
      </p:sp>
      <p:sp>
        <p:nvSpPr>
          <p:cNvPr id="10" name="Oval 9"/>
          <p:cNvSpPr/>
          <p:nvPr/>
        </p:nvSpPr>
        <p:spPr>
          <a:xfrm>
            <a:off x="10125692" y="1443347"/>
            <a:ext cx="1953278" cy="7429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Mirror </a:t>
            </a:r>
          </a:p>
        </p:txBody>
      </p:sp>
      <p:sp>
        <p:nvSpPr>
          <p:cNvPr id="8" name="optionText"/>
          <p:cNvSpPr txBox="1"/>
          <p:nvPr/>
        </p:nvSpPr>
        <p:spPr>
          <a:xfrm>
            <a:off x="1054499" y="1425038"/>
            <a:ext cx="6096000" cy="4670961"/>
          </a:xfrm>
          <a:prstGeom prst="rect">
            <a:avLst/>
          </a:prstGeom>
          <a:noFill/>
        </p:spPr>
        <p:txBody>
          <a:bodyPr vert="horz" rtlCol="0">
            <a:noAutofit/>
          </a:bodyPr>
          <a:lstStyle>
            <a:defPPr>
              <a:defRPr lang="fr-FR"/>
            </a:defPPr>
            <a:lvl1pPr indent="-342900">
              <a:lnSpc>
                <a:spcPct val="200000"/>
              </a:lnSpc>
              <a:buNone/>
              <a:defRPr sz="280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pPr marL="171450" indent="-514350">
              <a:buAutoNum type="arabicPeriod"/>
            </a:pPr>
            <a:r>
              <a:rPr lang="en-GB" dirty="0"/>
              <a:t>Facile</a:t>
            </a:r>
          </a:p>
          <a:p>
            <a:pPr marL="171450" indent="-514350">
              <a:buAutoNum type="arabicPeriod"/>
            </a:pPr>
            <a:r>
              <a:rPr lang="en-GB" dirty="0"/>
              <a:t>Utile</a:t>
            </a:r>
          </a:p>
          <a:p>
            <a:pPr marL="171450" indent="-514350">
              <a:buAutoNum type="arabicPeriod"/>
            </a:pPr>
            <a:r>
              <a:rPr lang="en-GB" dirty="0" err="1"/>
              <a:t>Compliqué</a:t>
            </a:r>
            <a:endParaRPr lang="en-GB" dirty="0"/>
          </a:p>
          <a:p>
            <a:pPr marL="171450" indent="-514350">
              <a:buAutoNum type="arabicPeriod"/>
            </a:pPr>
            <a:r>
              <a:rPr lang="en-GB" dirty="0"/>
              <a:t>A </a:t>
            </a:r>
            <a:r>
              <a:rPr lang="en-GB" dirty="0" err="1"/>
              <a:t>voir</a:t>
            </a:r>
            <a:endParaRPr lang="en-GB" dirty="0"/>
          </a:p>
        </p:txBody>
      </p:sp>
      <p:pic>
        <p:nvPicPr>
          <p:cNvPr id="12" name="pic">
            <a:extLst>
              <a:ext uri="{FF2B5EF4-FFF2-40B4-BE49-F238E27FC236}">
                <a16:creationId xmlns:a16="http://schemas.microsoft.com/office/drawing/2014/main" id="{F96355CA-23D4-FB82-03D1-A54DC5611C51}"/>
              </a:ext>
            </a:extLst>
          </p:cNvPr>
          <p:cNvPicPr>
            <a:picLocks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79" y="1425038"/>
            <a:ext cx="5080000" cy="46709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614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pPr algn="ctr"/>
            <a:r>
              <a:rPr lang="en-GB" b="1" dirty="0" err="1"/>
              <a:t>Maintenant</a:t>
            </a:r>
            <a:r>
              <a:rPr lang="en-GB" b="1" dirty="0"/>
              <a:t> que </a:t>
            </a:r>
            <a:r>
              <a:rPr lang="en-GB" b="1" dirty="0" err="1"/>
              <a:t>vous</a:t>
            </a:r>
            <a:r>
              <a:rPr lang="en-GB" b="1" dirty="0"/>
              <a:t> </a:t>
            </a:r>
            <a:r>
              <a:rPr lang="en-GB" b="1" dirty="0" err="1"/>
              <a:t>l’avez</a:t>
            </a:r>
            <a:r>
              <a:rPr lang="en-GB" b="1" dirty="0"/>
              <a:t> </a:t>
            </a:r>
            <a:r>
              <a:rPr lang="en-GB" b="1" dirty="0" err="1"/>
              <a:t>utilisé</a:t>
            </a:r>
            <a:r>
              <a:rPr lang="en-GB" b="1" dirty="0"/>
              <a:t>, </a:t>
            </a:r>
            <a:r>
              <a:rPr lang="en-GB" b="1" dirty="0" err="1"/>
              <a:t>qu’en</a:t>
            </a:r>
            <a:r>
              <a:rPr lang="en-GB" b="1" dirty="0"/>
              <a:t> </a:t>
            </a:r>
            <a:r>
              <a:rPr lang="en-GB" b="1" dirty="0" err="1"/>
              <a:t>pensez-vous</a:t>
            </a:r>
            <a:r>
              <a:rPr lang="en-GB" b="1" dirty="0"/>
              <a:t>?</a:t>
            </a:r>
          </a:p>
        </p:txBody>
      </p:sp>
      <p:sp>
        <p:nvSpPr>
          <p:cNvPr id="3" name="VOTEMEAN"/>
          <p:cNvSpPr/>
          <p:nvPr/>
        </p:nvSpPr>
        <p:spPr>
          <a:xfrm>
            <a:off x="7241540" y="6096000"/>
            <a:ext cx="231648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Moyenne : 0</a:t>
            </a:r>
            <a:endParaRPr lang="en-GB" sz="1600" b="1" dirty="0"/>
          </a:p>
        </p:txBody>
      </p:sp>
      <p:sp>
        <p:nvSpPr>
          <p:cNvPr id="4" name="PARTICIPATE"/>
          <p:cNvSpPr/>
          <p:nvPr/>
        </p:nvSpPr>
        <p:spPr>
          <a:xfrm>
            <a:off x="2633981" y="6096000"/>
            <a:ext cx="216408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Votants : 5</a:t>
            </a:r>
            <a:endParaRPr lang="en-GB" sz="1600" b="1" dirty="0"/>
          </a:p>
        </p:txBody>
      </p:sp>
      <p:sp>
        <p:nvSpPr>
          <p:cNvPr id="6" name="VOTENO"/>
          <p:cNvSpPr/>
          <p:nvPr/>
        </p:nvSpPr>
        <p:spPr>
          <a:xfrm>
            <a:off x="4861561" y="6096000"/>
            <a:ext cx="2316479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Votes : 0</a:t>
            </a:r>
            <a:endParaRPr lang="en-GB" sz="1600" b="1" dirty="0"/>
          </a:p>
        </p:txBody>
      </p:sp>
      <p:sp>
        <p:nvSpPr>
          <p:cNvPr id="9" name="Oval 8"/>
          <p:cNvSpPr/>
          <p:nvPr/>
        </p:nvSpPr>
        <p:spPr>
          <a:xfrm>
            <a:off x="10125692" y="1443347"/>
            <a:ext cx="1953278" cy="7429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Mirror </a:t>
            </a:r>
          </a:p>
        </p:txBody>
      </p:sp>
      <p:sp>
        <p:nvSpPr>
          <p:cNvPr id="8" name="optionText"/>
          <p:cNvSpPr txBox="1"/>
          <p:nvPr/>
        </p:nvSpPr>
        <p:spPr>
          <a:xfrm>
            <a:off x="1054499" y="1425038"/>
            <a:ext cx="6096000" cy="4670961"/>
          </a:xfrm>
          <a:prstGeom prst="rect">
            <a:avLst/>
          </a:prstGeom>
          <a:noFill/>
        </p:spPr>
        <p:txBody>
          <a:bodyPr vert="horz" rtlCol="0">
            <a:noAutofit/>
          </a:bodyPr>
          <a:lstStyle>
            <a:defPPr>
              <a:defRPr lang="fr-FR"/>
            </a:defPPr>
            <a:lvl1pPr indent="-342900">
              <a:lnSpc>
                <a:spcPct val="200000"/>
              </a:lnSpc>
              <a:buNone/>
              <a:defRPr sz="280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pPr marL="171450" indent="-514350">
              <a:buAutoNum type="arabicPeriod"/>
            </a:pPr>
            <a:r>
              <a:rPr lang="en-GB" dirty="0"/>
              <a:t>Facile</a:t>
            </a:r>
          </a:p>
          <a:p>
            <a:pPr marL="171450" indent="-514350">
              <a:buAutoNum type="arabicPeriod"/>
            </a:pPr>
            <a:r>
              <a:rPr lang="en-GB" dirty="0"/>
              <a:t>Utile</a:t>
            </a:r>
          </a:p>
          <a:p>
            <a:pPr marL="171450" indent="-514350">
              <a:buAutoNum type="arabicPeriod"/>
            </a:pPr>
            <a:r>
              <a:rPr lang="en-GB" dirty="0" err="1"/>
              <a:t>Compliqué</a:t>
            </a:r>
            <a:endParaRPr lang="en-GB" dirty="0"/>
          </a:p>
          <a:p>
            <a:pPr marL="171450" indent="-514350">
              <a:buAutoNum type="arabicPeriod"/>
            </a:pPr>
            <a:r>
              <a:rPr lang="en-GB" dirty="0"/>
              <a:t>A </a:t>
            </a:r>
            <a:r>
              <a:rPr lang="en-GB" dirty="0" err="1"/>
              <a:t>suivre</a:t>
            </a:r>
            <a:endParaRPr lang="en-GB" dirty="0"/>
          </a:p>
        </p:txBody>
      </p:sp>
      <p:pic>
        <p:nvPicPr>
          <p:cNvPr id="12" name="pic">
            <a:extLst>
              <a:ext uri="{FF2B5EF4-FFF2-40B4-BE49-F238E27FC236}">
                <a16:creationId xmlns:a16="http://schemas.microsoft.com/office/drawing/2014/main" id="{0A4268E5-47D9-DDA0-799F-40C2AE1E71DA}"/>
              </a:ext>
            </a:extLst>
          </p:cNvPr>
          <p:cNvPicPr>
            <a:picLocks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03" y="1130709"/>
            <a:ext cx="5080000" cy="5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142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pPr algn="ctr"/>
            <a:r>
              <a:rPr lang="en-GB" b="1" dirty="0" err="1"/>
              <a:t>Comparaison</a:t>
            </a:r>
            <a:r>
              <a:rPr lang="en-GB" b="1" dirty="0"/>
              <a:t> – Avant &amp; Après</a:t>
            </a:r>
          </a:p>
        </p:txBody>
      </p:sp>
      <p:sp>
        <p:nvSpPr>
          <p:cNvPr id="5" name="Oval 4"/>
          <p:cNvSpPr/>
          <p:nvPr/>
        </p:nvSpPr>
        <p:spPr>
          <a:xfrm>
            <a:off x="10125692" y="1443347"/>
            <a:ext cx="1953278" cy="7429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Mirror </a:t>
            </a:r>
          </a:p>
        </p:txBody>
      </p:sp>
      <p:pic>
        <p:nvPicPr>
          <p:cNvPr id="8" name="pic">
            <a:extLst>
              <a:ext uri="{FF2B5EF4-FFF2-40B4-BE49-F238E27FC236}">
                <a16:creationId xmlns:a16="http://schemas.microsoft.com/office/drawing/2014/main" id="{CB212B10-D25B-AD5C-6AB9-AC4C070C5E3D}"/>
              </a:ext>
            </a:extLst>
          </p:cNvPr>
          <p:cNvPicPr>
            <a:picLocks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270000"/>
            <a:ext cx="10160000" cy="5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777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Classer par </a:t>
            </a:r>
            <a:r>
              <a:rPr lang="en-GB" b="1" dirty="0" err="1"/>
              <a:t>ordre</a:t>
            </a:r>
            <a:r>
              <a:rPr lang="en-GB" b="1" dirty="0"/>
              <a:t> de </a:t>
            </a:r>
            <a:r>
              <a:rPr lang="en-GB" b="1" dirty="0" err="1"/>
              <a:t>préférence</a:t>
            </a:r>
            <a:endParaRPr lang="en-GB" b="1" dirty="0"/>
          </a:p>
        </p:txBody>
      </p:sp>
      <p:sp>
        <p:nvSpPr>
          <p:cNvPr id="3" name="PARTICIPATE"/>
          <p:cNvSpPr/>
          <p:nvPr/>
        </p:nvSpPr>
        <p:spPr>
          <a:xfrm>
            <a:off x="3823970" y="6096000"/>
            <a:ext cx="216408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Votants : 5</a:t>
            </a:r>
            <a:endParaRPr lang="en-GB" sz="1600" b="1" dirty="0"/>
          </a:p>
        </p:txBody>
      </p:sp>
      <p:sp>
        <p:nvSpPr>
          <p:cNvPr id="4" name="VOTENO"/>
          <p:cNvSpPr/>
          <p:nvPr/>
        </p:nvSpPr>
        <p:spPr>
          <a:xfrm>
            <a:off x="6051550" y="6096000"/>
            <a:ext cx="2316479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Votes : 0</a:t>
            </a:r>
            <a:endParaRPr lang="en-GB" sz="1600" b="1" dirty="0"/>
          </a:p>
        </p:txBody>
      </p:sp>
      <p:sp>
        <p:nvSpPr>
          <p:cNvPr id="8" name="Oval 7"/>
          <p:cNvSpPr/>
          <p:nvPr/>
        </p:nvSpPr>
        <p:spPr>
          <a:xfrm>
            <a:off x="10125692" y="1443347"/>
            <a:ext cx="1953278" cy="7429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Ranking </a:t>
            </a:r>
          </a:p>
        </p:txBody>
      </p:sp>
      <p:sp>
        <p:nvSpPr>
          <p:cNvPr id="5" name="optionText"/>
          <p:cNvSpPr txBox="1"/>
          <p:nvPr/>
        </p:nvSpPr>
        <p:spPr>
          <a:xfrm>
            <a:off x="1054414" y="1425038"/>
            <a:ext cx="6096000" cy="4670962"/>
          </a:xfrm>
          <a:prstGeom prst="rect">
            <a:avLst/>
          </a:prstGeom>
          <a:noFill/>
        </p:spPr>
        <p:txBody>
          <a:bodyPr vert="horz" rtlCol="0">
            <a:noAutofit/>
          </a:bodyPr>
          <a:lstStyle>
            <a:defPPr>
              <a:defRPr lang="fr-FR"/>
            </a:defPPr>
            <a:lvl1pPr indent="-342900">
              <a:lnSpc>
                <a:spcPct val="200000"/>
              </a:lnSpc>
              <a:buAutoNum type="arabicPeriod"/>
              <a:defRPr sz="320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r>
              <a:rPr lang="fr-FR" sz="2800"/>
              <a:t>Cuisine italienne</a:t>
            </a:r>
          </a:p>
          <a:p>
            <a:r>
              <a:rPr lang="fr-FR" sz="2800"/>
              <a:t>Cuisine française</a:t>
            </a:r>
          </a:p>
          <a:p>
            <a:r>
              <a:rPr lang="fr-FR" sz="2800"/>
              <a:t>Cuisine chinoise</a:t>
            </a:r>
          </a:p>
          <a:p>
            <a:r>
              <a:rPr lang="fr-FR" sz="2800"/>
              <a:t>Cuisine indienne</a:t>
            </a:r>
          </a:p>
          <a:p>
            <a:r>
              <a:rPr lang="fr-FR" sz="2800"/>
              <a:t>Cuisine anglaise</a:t>
            </a:r>
            <a:endParaRPr lang="en-GB" sz="2800" dirty="0"/>
          </a:p>
        </p:txBody>
      </p:sp>
      <p:pic>
        <p:nvPicPr>
          <p:cNvPr id="43" name="pic">
            <a:extLst>
              <a:ext uri="{FF2B5EF4-FFF2-40B4-BE49-F238E27FC236}">
                <a16:creationId xmlns:a16="http://schemas.microsoft.com/office/drawing/2014/main" id="{6BB0F2DE-B247-168D-A959-8887D60D4D29}"/>
              </a:ext>
            </a:extLst>
          </p:cNvPr>
          <p:cNvPicPr>
            <a:picLocks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17" y="1425038"/>
            <a:ext cx="5080000" cy="46709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3622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DEMO ANGAGE FR[20191121172531123].mdb"/>
  <p:tag name="SHOWNAMEFIELD" val="Nom"/>
  <p:tag name="ARS_RESPONSE_PERSONNUM" val="5"/>
  <p:tag name="ARS_RESPONSE_KEYRANGE" val="1-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TEXT" val="Please make your selection..."/>
  <p:tag name="ARS_SLIDETITLE_AUTOSET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Grade"/>
  <p:tag name="ARS_PICTURE_LEFT_BAR" val="0"/>
  <p:tag name="ARS_PICTURE_TOP_BAR" val="0"/>
  <p:tag name="ARS_PICTURE_HEIGHT_BAR" val="0"/>
  <p:tag name="ARS_PICTURE_WIDTH_BAR" val="0"/>
  <p:tag name="ARS_PICTURE_LEFT_PIE" val="200"/>
  <p:tag name="ARS_PICTURE_TOP_PIE" val="100"/>
  <p:tag name="ARS_PICTURE_HEIGHT_PIE" val="400"/>
  <p:tag name="ARS_PICTURE_WIDTH_PIE" val="400"/>
  <p:tag name="ARS_CHARTPARA_TYPE" val="ctColumnBox"/>
  <p:tag name="ARS_CHARTPARA_SHOWTIME" val="csStart"/>
  <p:tag name="ARS_CHARTPARA_NUMBERDEC" val="0"/>
  <p:tag name="ARS_CHARTPARA_PERCENTDEC" val="0"/>
  <p:tag name="ARS_CHARTPARA_DATAPERCENTBASE" val="crResponse"/>
  <p:tag name="ARS_RESPONSEPARA_NAMEMODE" val="1"/>
  <p:tag name="ARS_RESPONSEPARA_CANVOTE" val="cvAll"/>
  <p:tag name="ARS_KEYPADPARA_CHECKUID" val="0"/>
  <p:tag name="ARS_SLIDE_OPTIONTEXT_SHAPEID" val="8"/>
  <p:tag name="ARS_CHARTPOINTWIDTH" val="0.5"/>
  <p:tag name="ARS_CHARTSHOWITEMTEXT" val="0"/>
  <p:tag name="ARS_CHARTPARA_DATAFORMAT" val="ltPercent"/>
  <p:tag name="ARS_KEYPADPARA_OPTIONMODE" val="0"/>
  <p:tag name="ARS_KEYPADPARA_MODIFYMODE" val="1"/>
  <p:tag name="ARS_RESPONSETIMER" val="00:20"/>
  <p:tag name="NAME" val="At first sight, what do you think of the Smart+ ?"/>
  <p:tag name="PXID" val="4"/>
  <p:tag name="SID" val="270"/>
  <p:tag name="ARS_KEYPADPARA_SECRECYMODE" val="0"/>
  <p:tag name="ARS_CHARTPARA_SHOWWINDOW" val="0"/>
  <p:tag name="ARS_SLIDE_OPTIONTEXT" val="Facile&#10;Utile&#10;Compliqué&#10;A"/>
  <p:tag name="ARS_GRADE_OPTIONCOUNT" val="4"/>
  <p:tag name="ARS_CHARTCOLOR_0" val="-16744193"/>
  <p:tag name="ARS_CHARTCOLOR_1" val="-16744193"/>
  <p:tag name="ARS_CHARTCOLOR_2" val="-16744193"/>
  <p:tag name="ARS_CHARTCOLOR_3" val="-16744193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8158333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EXTCHARTSPACEORLINE" val="0"/>
  <p:tag name="ARS_CHARTPARA_TEXTCHARTTYPEBYLINE" val="0"/>
  <p:tag name="ARS_CHARTPARA_SHOW3D" val="1"/>
  <p:tag name="RESPONSEKEYIDLIST" val="10,9,5,6,7,4,8,3,2,1"/>
  <p:tag name="ARS_SLIDE_DUENO" val="10"/>
  <p:tag name="ARS_SLIDE_PARTICIPANTNUM_MEN" val="10"/>
  <p:tag name="ARS_SLIDE_SUBMITNUM_MEN" val="10"/>
  <p:tag name="ARS_SLIDE_PARTICIPANTNUM" val="10"/>
  <p:tag name="ARS_SLIDE_SUBMITNUM" val="10"/>
  <p:tag name="ARS_SLIDE_CORRECTNUM" val="0"/>
  <p:tag name="ARS_SLIDE_VOTEMEAN" val="2,9"/>
  <p:tag name="ARS_PICTURE_LEFT_COLUMN" val="363,2188"/>
  <p:tag name="ARS_PICTURE_TOP_COLUMN" val="112,2077"/>
  <p:tag name="ARS_PICTURE_HEIGHT_COLUMN" val="367,7922"/>
  <p:tag name="ARS_PICTURE_WIDTH_COLUMN" val="400"/>
  <p:tag name="ARS_RESPONSED" val="0"/>
  <p:tag name="ARS_SLIDE_ISRESPONSED" val="0"/>
  <p:tag name="ARS_PICTRUE_SHOWBYHAND" val="0"/>
  <p:tag name="ARS_ISEXISTCHART" val="True"/>
  <p:tag name="ARS_CHARTPARA_PICTURENAME" val="91df7a17-6d59-4ccf-be30-53f1e5f2c5c4.jp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TEXT" val="What is your opinion?"/>
  <p:tag name="ARS_SLIDETITLE_AUTOSET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Grade"/>
  <p:tag name="ARS_PICTURE_LEFT_PIE" val="200"/>
  <p:tag name="ARS_PICTURE_TOP_PIE" val="100"/>
  <p:tag name="ARS_PICTURE_HEIGHT_PIE" val="400"/>
  <p:tag name="ARS_PICTURE_WIDTH_PIE" val="400"/>
  <p:tag name="ARS_CHARTPARA_SHOWTIME" val="csStart"/>
  <p:tag name="ARS_CHARTPARA_NUMBERDEC" val="0"/>
  <p:tag name="ARS_CHARTPARA_PERCENTDEC" val="0"/>
  <p:tag name="ARS_CHARTPARA_DATAPERCENTBASE" val="crResponse"/>
  <p:tag name="ARS_GRADE_OPTIONCOUNT" val="4"/>
  <p:tag name="ARS_SLIDE_OPTIONTEXT" val="Excellent&#10;Good&#10;Average&#10;Poor"/>
  <p:tag name="ARS_RESPONSEPARA_NAMEMODE" val="1"/>
  <p:tag name="ARS_RESPONSEPARA_CANVOTE" val="cvAll"/>
  <p:tag name="ARS_KEYPADPARA_CHECKUID" val="0"/>
  <p:tag name="ARS_SLIDE_OPTIONTEXT_SHAPEID" val="8"/>
  <p:tag name="ARS_CHARTPOINTWIDTH" val="0.5"/>
  <p:tag name="ARS_CHARTSHOWITEMTEXT" val="0"/>
  <p:tag name="ARS_KEYPADPARA_OPTIONMODE" val="0"/>
  <p:tag name="ARS_KEYPADPARA_MODIFYMODE" val="1"/>
  <p:tag name="ARS_CHARTCOLOR_0" val="-46336"/>
  <p:tag name="ARS_CHARTCOLOR_1" val="-46336"/>
  <p:tag name="ARS_CHARTCOLOR_2" val="-46336"/>
  <p:tag name="ARS_CHARTCOLOR_3" val="-46336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8158333"/>
  <p:tag name="ARS_CHARTPARA_DATALABELFONTNAME" val="Arial"/>
  <p:tag name="ARS_CHARTPARA_DATALABELFONTBOLD" val="False"/>
  <p:tag name="ARS_CHARTPARA_DATALABELFONTITALIC" val="False"/>
  <p:tag name="ARS_CHARTPARA_DATALABELFONTCOLOR" val="-16777216"/>
  <p:tag name="ARS_RESPONSETIMER" val="00:20"/>
  <p:tag name="NAME" val="Now that you used it, what do you think? "/>
  <p:tag name="PXID" val="4"/>
  <p:tag name="SID" val="264"/>
  <p:tag name="ARS_KEYPADPARA_SECRECYMODE" val="0"/>
  <p:tag name="ARS_CHARTPARA_SHOWWINDOW" val="0"/>
  <p:tag name="ARS_RESPONSEPARA_AUTHORSLIDEOPTIONMODE" val="0"/>
  <p:tag name="ARS_RESPONSEPARA_CANVOTECURRENTID" val="0"/>
  <p:tag name="ARS_CHARTPARA_TEXTCHARTSPACEORLINE" val="0"/>
  <p:tag name="ARS_CHARTPARA_TEXTCHARTTYPEBYLINE" val="0"/>
  <p:tag name="ARS_CHARTPARA_DATAFORMAT" val="ltNumberValue"/>
  <p:tag name="ARS_PICTURE_HEIGHT_BAR" val="338"/>
  <p:tag name="ARS_PICTURE_WIDTH_BAR" val="650"/>
  <p:tag name="ARS_CHARTPARA_TYPE" val="ctColumn"/>
  <p:tag name="ARS_CHARTPARA_DATALABELFONTSIZE" val="14"/>
  <p:tag name="ARS_CHARTPARA_SHOW3D" val="1"/>
  <p:tag name="ARS_PICTURE_LEFT_BAR" val="58,03142"/>
  <p:tag name="ARS_PICTURE_TOP_BAR" val="99,2077"/>
  <p:tag name="RESPONSEKEYIDLIST" val="6,7,8,9,10,2,3,4,5,1"/>
  <p:tag name="ARS_CHARTPARA_CHARTVALUEISVOTEDCOUNT" val="0"/>
  <p:tag name="ARS_SLIDE_DUENO" val="10"/>
  <p:tag name="ARS_SLIDE_PARTICIPANTNUM_MEN" val="10"/>
  <p:tag name="ARS_SLIDE_SUBMITNUM_MEN" val="0"/>
  <p:tag name="ARS_SLIDE_PARTICIPANTNUM" val="10"/>
  <p:tag name="ARS_SLIDE_SUBMITNUM" val="0"/>
  <p:tag name="ARS_SLIDE_CORRECTNUM" val="0"/>
  <p:tag name="ARS_SLIDE_VOTEMEAN" val="0"/>
  <p:tag name="ARS_PICTURE_LEFT_COLUMN" val="333,6774"/>
  <p:tag name="ARS_PICTURE_TOP_COLUMN" val="89,0322"/>
  <p:tag name="ARS_PICTURE_HEIGHT_COLUMN" val="400"/>
  <p:tag name="ARS_PICTURE_WIDTH_COLUMN" val="400"/>
  <p:tag name="ARS_RESPONSED" val="0"/>
  <p:tag name="ARS_SLIDE_ISRESPONSED" val="0"/>
  <p:tag name="ARS_PICTRUE_SHOWBYHAND" val="0"/>
  <p:tag name="ARS_ISEXISTCHART" val="True"/>
  <p:tag name="ARS_CHARTPARA_PICTURENAME" val="44067564-0757-4f37-9761-41a28a21610c.jp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TEXT" val="What is your opinion?"/>
  <p:tag name="ARS_SLIDETITLE_AUTOSET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CompChart"/>
  <p:tag name="ARS_PICTURE_LEFT_BAR" val="0"/>
  <p:tag name="ARS_PICTURE_TOP_BAR" val="0"/>
  <p:tag name="ARS_PICTURE_HEIGHT_BAR" val="0"/>
  <p:tag name="ARS_PICTURE_WIDTH_BAR" val="0"/>
  <p:tag name="ARS_PICTURE_LEFT_PIE" val="200"/>
  <p:tag name="ARS_PICTURE_TOP_PIE" val="100"/>
  <p:tag name="ARS_PICTURE_HEIGHT_PIE" val="400"/>
  <p:tag name="ARS_PICTURE_WIDTH_PIE" val="400"/>
  <p:tag name="ARS_CHARTPARA_TYPE" val="ctColumnBox"/>
  <p:tag name="ARS_CHARTPARA_SHOWTIME" val="csStart"/>
  <p:tag name="ARS_CHARTPARA_PERCENTDEC" val="0"/>
  <p:tag name="ARS_CHARTPARA_DATAPERCENTBASE" val="crResponse"/>
  <p:tag name="ARS_CHARTPARA_SHOW3D" val="0"/>
  <p:tag name="ARS_CHARTPARA_ITEMLABELFONTSIZE" val="11"/>
  <p:tag name="ARS_CHARTPOINTWIDTH" val="0.7"/>
  <p:tag name="ARS_CHARTPARA_ITEMLABELFONTNAME" val="Arial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SHOWITEMTEXT" val="0"/>
  <p:tag name="ARS_CHARTCOLOR_9" val="-16753445"/>
  <p:tag name="ARS_CHARTCOLOR_8" val="-3511477"/>
  <p:tag name="ARS_CHARTCOLOR_7" val="-15557411"/>
  <p:tag name="ARS_CHARTCOLOR_6" val="-7294"/>
  <p:tag name="ARS_CHARTCOLOR_5" val="-15058071"/>
  <p:tag name="ARS_CHARTCOLOR_4" val="-4210753"/>
  <p:tag name="ARS_CHARTCOLOR_3" val="-16423790"/>
  <p:tag name="ARS_CHARTCOLOR_2" val="-215999"/>
  <p:tag name="ARS_CHARTCOLOR_1" val="-2080758"/>
  <p:tag name="ARS_CHARTCOLOR_0" val="-12481296"/>
  <p:tag name="ARS_CHOICE_SCOREMODE" val="0"/>
  <p:tag name="ARS_CHARTPARA_DATAFORMAT" val="ltPercent"/>
  <p:tag name="PXID" val="4"/>
  <p:tag name="SID" val="269"/>
  <p:tag name="ARS_CHARTPARA_SHOWWINDOW" val="0"/>
  <p:tag name="ARS_SLIDECOMPCHARTIDS" val="270,264"/>
  <p:tag name="ARS_CHARTPARA_TEXTCHARTSPACEORLINE" val="0"/>
  <p:tag name="ARS_CHARTPARA_TEXTCHARTTYPEBYLINE" val="0"/>
  <p:tag name="ARS_SLIDE_DUENO" val="10"/>
  <p:tag name="ARS_SLIDE_PARTICIPANTNUM_MEN" val="10"/>
  <p:tag name="ARS_SLIDE_SUBMITNUM_MEN" val="0"/>
  <p:tag name="ARS_SLIDE_PARTICIPANTNUM" val="10"/>
  <p:tag name="ARS_SLIDE_SUBMITNUM" val="0"/>
  <p:tag name="ARS_SLIDE_CORRECTNUM" val="0"/>
  <p:tag name="ARS_SLIDE_VOTEMEAN" val="0"/>
  <p:tag name="ARS_CHARTPARA_NUMBERDEC" val="0"/>
  <p:tag name="ARS_CHARTPARA_CHARTVALUEISVOTEDCOUNT" val="0"/>
  <p:tag name="ARS_PICTURE_LEFT_COLUMN" val="80"/>
  <p:tag name="ARS_PICTURE_TOP_COLUMN" val="100"/>
  <p:tag name="ARS_PICTURE_HEIGHT_COLUMN" val="400"/>
  <p:tag name="ARS_PICTURE_WIDTH_COLUMN" val="800"/>
  <p:tag name="ARS_RESPONSED" val="0"/>
  <p:tag name="ARS_SLIDE_ISRESPONSED" val="0"/>
  <p:tag name="ARS_PICTRUE_SHOWBYHAND" val="0"/>
  <p:tag name="ARS_ISEXISTCHART" val="True"/>
  <p:tag name="ARS_CHARTPARA_PICTURENAME" val="9e7ea532-9314-4e22-b14e-dc03a0528500.jp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TEXT" val="Options Comparison"/>
  <p:tag name="ARS_SLIDETITLE_AUTOSET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Order"/>
  <p:tag name="ARS_PICTURE_LEFT_BAR" val="0"/>
  <p:tag name="ARS_PICTURE_TOP_BAR" val="0"/>
  <p:tag name="ARS_PICTURE_HEIGHT_BAR" val="0"/>
  <p:tag name="ARS_PICTURE_WIDTH_BAR" val="0"/>
  <p:tag name="ARS_PICTURE_LEFT_PIE" val="200"/>
  <p:tag name="ARS_PICTURE_TOP_PIE" val="100"/>
  <p:tag name="ARS_PICTURE_HEIGHT_PIE" val="400"/>
  <p:tag name="ARS_PICTURE_WIDTH_PIE" val="400"/>
  <p:tag name="ARS_CHARTPARA_TYPE" val="ctColumnBox"/>
  <p:tag name="ARS_CHARTPARA_SHOWTIME" val="csStart"/>
  <p:tag name="ARS_CHARTPARA_NUMBERDEC" val="0"/>
  <p:tag name="ARS_CHARTPARA_PERCENTDEC" val="0"/>
  <p:tag name="ARS_CHARTPARA_DATAPERCENTBASE" val="crParticipant"/>
  <p:tag name="ARS_ORDER_OPTIONCOUNT" val="5"/>
  <p:tag name="ARS_ORDER_OPTIONLIMIT" val="5"/>
  <p:tag name="ARS_ORDER_CORRECTANSWER" val="1,2,3,4,5"/>
  <p:tag name="ARS_SLIDE_OPTIONTEXT" val="Option1&#10;Option2&#10;Option3&#10;Option4&#10;Option5"/>
  <p:tag name="ARS_RESPONSEPARA_NAMEMODE" val="1"/>
  <p:tag name="ARS_RESPONSEPARA_CANVOTE" val="cvAll"/>
  <p:tag name="ARS_KEYPADPARA_MODIFYMODE" val="0"/>
  <p:tag name="ARS_KEYPADPARA_OPTIONMODE" val="0"/>
  <p:tag name="ARS_KEYPADPARA_CHECKUID" val="0"/>
  <p:tag name="ARS_ORDER_SCORERIGHT" val="1"/>
  <p:tag name="ARS_ORDER_SCOREWRONG" val="0"/>
  <p:tag name="ARS_SLIDE_OPTIONTEXT_SHAPEID" val="5"/>
  <p:tag name="ARS_CHARTPOINTWIDTH" val="0.5"/>
  <p:tag name="ARS_CHARTSHOWITEMTEXT" val="0"/>
  <p:tag name="ARS_CHARTPARA_DATAFORMAT" val="ltPercent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8158333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COLOR_9" val="-46336"/>
  <p:tag name="ARS_CHARTCOLOR_8" val="-46336"/>
  <p:tag name="ARS_CHARTCOLOR_7" val="-46336"/>
  <p:tag name="ARS_CHARTCOLOR_6" val="-46336"/>
  <p:tag name="ARS_CHARTCOLOR_5" val="-46336"/>
  <p:tag name="ARS_CHARTCOLOR_4" val="-65408"/>
  <p:tag name="ARS_CHARTCOLOR_3" val="-16776961"/>
  <p:tag name="ARS_CHARTCOLOR_2" val="-16711936"/>
  <p:tag name="ARS_CHARTCOLOR_1" val="-256"/>
  <p:tag name="ARS_CHARTCOLOR_0" val="-65536"/>
  <p:tag name="NAME" val="Please rank in order of preference"/>
  <p:tag name="PXID" val="4"/>
  <p:tag name="SID" val="261"/>
  <p:tag name="ARS_KEYPADPARA_SECRECYMODE" val="0"/>
  <p:tag name="ARS_CHARTPARA_SHOWWINDOW" val="0"/>
  <p:tag name="ARS_ORDER_IISN" val="1"/>
  <p:tag name="ARS_ORDER_AABB" val="0"/>
  <p:tag name="ARS_ORDER_SCOREMODE" val="1"/>
  <p:tag name="ARS_CHARTPARA_TEXTCHARTSPACEORLINE" val="0"/>
  <p:tag name="ARS_CHARTPARA_TEXTCHARTTYPEBYLINE" val="0"/>
  <p:tag name="ARS_CHARTPARA_SHOW3D" val="1"/>
  <p:tag name="ARS_CHARTPARA_CHARTVALUEISVOTEDCOUNT" val="0"/>
  <p:tag name="ARS_PICTURE_LEFT_COLUMN" val="362,7021"/>
  <p:tag name="ARS_PICTURE_TOP_COLUMN" val="112,2077"/>
  <p:tag name="ARS_PICTURE_HEIGHT_COLUMN" val="367,7924"/>
  <p:tag name="ARS_PICTURE_WIDTH_COLUMN" val="400"/>
  <p:tag name="ARS_SLIDE_DUENO" val="5"/>
  <p:tag name="ARS_SLIDE_PARTICIPANTNUM_MEN" val="5"/>
  <p:tag name="ARS_SLIDE_PARTICIPANTNUM" val="5"/>
  <p:tag name="ARS_SLIDE_CORRECTNUM" val="0"/>
  <p:tag name="RESPONSEKEYIDLIST" val="1,2,3,4,5"/>
  <p:tag name="ARS_ISEXISTCHART" val="True"/>
  <p:tag name="ARS_SLIDE_SUBMITNUM_MEN" val="0"/>
  <p:tag name="ARS_SLIDE_SUBMITNUM" val="0"/>
  <p:tag name="ARS_SLIDE_VOTEMEAN" val="0"/>
  <p:tag name="ARS_RESPONSED" val="0"/>
  <p:tag name="ARS_SLIDE_ISRESPONSED" val="0"/>
  <p:tag name="ARS_PICTRUE_SHOWBYHAND" val="0"/>
  <p:tag name="ARS_CHARTPARA_PICTURENAME" val="fd61d767-1148-477a-b925-a4bdfb93a15e.jp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TEXT" val="Please make your sorting."/>
  <p:tag name="ARS_SLIDETITLE_AUTOSET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Trebuchet MS"/>
  <p:tag name="ARS_CHARTPARA_ITEMLABELFONTSIZE" val="16"/>
  <p:tag name="ARS_CHARTPARA_ITEMLABELFONTBOLD" val="False"/>
  <p:tag name="ARS_CHARTPARA_ITEMLABELFONTITALIC" val="False"/>
  <p:tag name="ARS_CHARTPARA_ITEMLABELFONTCOLOR" val="-8158333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CHARTPARA_TYPE" val="ctColumn"/>
  <p:tag name="ARS_CHARTCOLOR_9" val="-16753445"/>
  <p:tag name="ARS_CHARTCOLOR_8" val="-3511477"/>
  <p:tag name="ARS_CHARTCOLOR_7" val="-15557411"/>
  <p:tag name="ARS_CHARTCOLOR_6" val="-7294"/>
  <p:tag name="ARS_CHARTCOLOR_5" val="-15058071"/>
  <p:tag name="ARS_CHARTCOLOR_4" val="-4210753"/>
  <p:tag name="ARS_CHARTCOLOR_3" val="-16423790"/>
  <p:tag name="ARS_CHARTCOLOR_2" val="-215999"/>
  <p:tag name="ARS_CHARTCOLOR_1" val="-2080758"/>
  <p:tag name="ARS_CHARTCOLOR_0" val="-12481296"/>
  <p:tag name="PXID" val="4"/>
  <p:tag name="SID" val="268"/>
  <p:tag name="ARS_CHARTPARA_SHOWWINDOW" val="0"/>
  <p:tag name="ARS_CHARTPARA_TEXTCHARTSPACEORLINE" val="0"/>
  <p:tag name="ARS_CHARTPARA_TEXTCHARTTYPEBYLINE" val="0"/>
  <p:tag name="ARS_CHARTPARA_PICTURENAME" val="ccd9d9d6-4755-4e6c-b58e-1e0e265725c5.jpg"/>
  <p:tag name="ARS_CHARTPARA_CHARTVALUEISVOTEDCOUNT" val="0"/>
  <p:tag name="ARS_SLIDE_DUENO" val="10"/>
  <p:tag name="ARS_SLIDE_PARTICIPANTNUM_MEN" val="10"/>
  <p:tag name="ARS_SLIDE_SUBMITNUM_MEN" val="0"/>
  <p:tag name="ARS_SLIDE_PARTICIPANTNUM" val="10"/>
  <p:tag name="ARS_SLIDE_SUBMITNUM" val="0"/>
  <p:tag name="ARS_SLIDE_CORRECTNUM" val="0"/>
  <p:tag name="ARS_SLIDE_VOTEMEAN" val="0"/>
  <p:tag name="ARS_ISEXISTCHART" val="False"/>
  <p:tag name="ARS_RESPONSED" val="0"/>
  <p:tag name="ARS_SLIDE_ISRESPONSED" val="0"/>
  <p:tag name="ARS_PICTRUE_SHOWBYH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SHOW3D" val="0"/>
  <p:tag name="ARS_CHARTPOINTWIDTH" val="0.5"/>
  <p:tag name="ARS_CHARTSHOWITEMTEXT" val="0"/>
  <p:tag name="ARS_CHARTPARA_ITEMLABELFONTNAME" val="Trebuchet MS"/>
  <p:tag name="ARS_CHARTPARA_DATALABELFONTNAME" val="Arial"/>
  <p:tag name="ARS_CHARTPARA_ITEMLABELFONTSIZE" val="16"/>
  <p:tag name="ARS_CHARTPARA_ITEMLABELFONTBOLD" val="False"/>
  <p:tag name="ARS_CHARTPARA_DATALABELFONTBOLD" val="False"/>
  <p:tag name="ARS_CHARTPARA_ITEMLABELFONTITALIC" val="False"/>
  <p:tag name="ARS_CHARTPARA_DATALABELFONTITALIC" val="False"/>
  <p:tag name="ARS_CHARTPARA_ITEMLABELFONTCOLOR" val="-8158333"/>
  <p:tag name="ARS_CHARTPARA_DATALABELFONTCOLOR" val="-16777216"/>
  <p:tag name="ARS_CHARTCOLOR_9" val="-46336"/>
  <p:tag name="ARS_CHARTCOLOR_8" val="-46336"/>
  <p:tag name="ARS_CHARTCOLOR_7" val="-46336"/>
  <p:tag name="ARS_CHARTCOLOR_6" val="-46336"/>
  <p:tag name="ARS_CHARTCOLOR_5" val="-46336"/>
  <p:tag name="ARS_CHARTCOLOR_4" val="-46336"/>
  <p:tag name="ARS_CHARTCOLOR_3" val="-46336"/>
  <p:tag name="ARS_CHARTCOLOR_2" val="-46336"/>
  <p:tag name="ARS_CHARTCOLOR_1" val="-46336"/>
  <p:tag name="ARS_CHARTCOLOR_0" val="-46336"/>
  <p:tag name="PXID" val="4"/>
  <p:tag name="SID" val="256"/>
  <p:tag name="NAME" val=""/>
  <p:tag name="ARS_CHARTPARA_SHOWWINDOW" val="0"/>
  <p:tag name="ARS_CHARTPARA_TEXTCHARTSPACEORLINE" val="0"/>
  <p:tag name="ARS_CHARTPARA_TEXTCHARTTYPEBYLINE" val="0"/>
  <p:tag name="ARS_CHARTPARA_DATAPERCENTBASE" val="crParticipant"/>
  <p:tag name="ARS_CHARTPARA_SHOWTIME" val="csStop"/>
  <p:tag name="ARS_CHARTPARA_DATAFORMAT" val="ltNumberValue"/>
  <p:tag name="ARS_CHARTPARA_TYPE" val="ctColumn"/>
  <p:tag name="ARS_CHARTPARA_NUMBERDEC" val="0"/>
  <p:tag name="ARS_CHARTPARA_PERCENTDEC" val="1"/>
  <p:tag name="ARS_RESPONSEPARA_CANVOTE" val="cvAll"/>
  <p:tag name="ARS_KEYPADPARA_SUBMITMODE" val="0"/>
  <p:tag name="ARS_KEYPADPARA_MODIFYMODE" val="0"/>
  <p:tag name="ARS_KEYPADPARA_SECRECYMODE" val="0"/>
  <p:tag name="ARS_KEYPADPARA_OPTIONMODE" val="1"/>
  <p:tag name="ARS_SLIDECOMPGROUPCHARTTYPE" val="0"/>
  <p:tag name="ARS_PICTURE_HEIGHT_COLUMN" val="400"/>
  <p:tag name="ARS_PICTURE_LEFT_COLUMN" val="200"/>
  <p:tag name="ARS_PICTURE_WIDTH_COLUMN" val="400"/>
  <p:tag name="ARS_PICTURE_TOP_COLUMN" val="100"/>
  <p:tag name="ARS_CHARTPARA_DATALABELFONTSIZE" val="14"/>
  <p:tag name="ARS_SLIDE_OPTIONTEXT" val="Yes&#10;No&#10;Sometimes&#10;Seldom"/>
  <p:tag name="ARS_CHARTPARA_CHARTVALUEISVOTEDCOUNT" val="0"/>
  <p:tag name="ARS_CHARTPARA_PICTURENAME" val="de99e3c0-3ce5-4faa-9e0d-ed95cfbe6bcc.jpg"/>
  <p:tag name="ARS_SLIDE_DUENO" val="10"/>
  <p:tag name="ARS_SLIDE_PARTICIPANTNUM_MEN" val="10"/>
  <p:tag name="ARS_SLIDE_SUBMITNUM_MEN" val="0"/>
  <p:tag name="ARS_SLIDE_PARTICIPANTNUM" val="10"/>
  <p:tag name="ARS_SLIDE_SUBMITNUM" val="0"/>
  <p:tag name="ARS_SLIDE_CORRECTNUM" val="0"/>
  <p:tag name="ARS_SLIDE_VOTEMEAN" val="0"/>
  <p:tag name="ARS_ISEXISTCHART" val="False"/>
  <p:tag name="ARS_RESPONSED" val="0"/>
  <p:tag name="ARS_SLIDE_ISRESPONSED" val="0"/>
  <p:tag name="ARS_PICTRUE_SHOWBYHAN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Choice"/>
  <p:tag name="ARS_CHOICE_OPTIONLIMIT" val="1"/>
  <p:tag name="ARS_RESPONSEPARA_NAMEMODE" val="1"/>
  <p:tag name="ARS_RESPONSEPARA_CANVOTE" val="cvAll"/>
  <p:tag name="ARS_KEYPADPARA_CHECKUID" val="0"/>
  <p:tag name="ARS_CHOICE_SCOREOPTIONZERO" val="0"/>
  <p:tag name="ARS_SLIDE_OPTIONTEXT_SHAPEID" val="6"/>
  <p:tag name="ARS_CHARTPOINTWIDTH" val="0.5"/>
  <p:tag name="ARS_CHARTSHOWITEMTEXT" val="0"/>
  <p:tag name="ARS_CHOICE_SCOREWRONG" val="0"/>
  <p:tag name="ARS_CHARTPARA_DATAPERCENTBASE" val="crResponse"/>
  <p:tag name="ARS_CHARTPARA_SHOWTIME" val="csStart"/>
  <p:tag name="ARS_CHARTPARA_DATAFORMAT" val="ltPercent"/>
  <p:tag name="ARS_CHARTPARA_NUMBERDEC" val="0"/>
  <p:tag name="ARS_CHARTPARA_PERCENTDEC" val="0"/>
  <p:tag name="ARS_KEYPADPARA_SUBMITMODE" val="0"/>
  <p:tag name="ARS_KEYPADPARA_MODIFYMODE" val="0"/>
  <p:tag name="ARS_CHARTCOLOR_0" val="-46336"/>
  <p:tag name="ARS_CHARTCOLOR_1" val="-256"/>
  <p:tag name="ARS_CHARTCOLOR_2" val="-16711936"/>
  <p:tag name="ARS_CHARTCOLOR_3" val="-16744193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8158333"/>
  <p:tag name="ARS_CHARTPARA_DATALABELFONTNAME" val="Arial"/>
  <p:tag name="ARS_CHARTPARA_DATALABELFONTBOLD" val="False"/>
  <p:tag name="ARS_CHARTPARA_DATALABELFONTITALIC" val="False"/>
  <p:tag name="ARS_CHARTPARA_DATALABELFONTCOLOR" val="-16777216"/>
  <p:tag name="PXID" val="4"/>
  <p:tag name="SID" val="262"/>
  <p:tag name="ARS_KEYPADPARA_SECRECYMODE" val="0"/>
  <p:tag name="ARS_CHARTPARA_SHOWWINDOW" val="0"/>
  <p:tag name="ARS_CHOICE_OPTIONCOUNT" val="4"/>
  <p:tag name="ARS_CHOICE_CORRECTANSWER" val="1"/>
  <p:tag name="ARS_SLIDE_OPTIONTEXTOLD1" val="1984"/>
  <p:tag name="ARS_SLIDE_OPTIONTEXTOLD2" val="1989"/>
  <p:tag name="ARS_SLIDE_OPTIONTEXTOLD3" val="1995"/>
  <p:tag name="ARS_SLIDE_OPTIONTEXTOLD4" val="2001"/>
  <p:tag name="ARS_SLIDE_OPTIONTEXTOLD5" val="Réponse5"/>
  <p:tag name="ARS_SLIDE_OPTIONTEXT" val="1984&#10;1989&#10;1995&#10;2001"/>
  <p:tag name="ARS_KEYPADPARA_OPTIONMODE" val="1"/>
  <p:tag name="ARS_PICTURE_LEFT_PIE" val="0"/>
  <p:tag name="ARS_PICTURE_TOP_PIE" val="100"/>
  <p:tag name="ARS_PICTURE_HEIGHT_PIE" val="400"/>
  <p:tag name="ARS_PICTURE_WIDTH_PIE" val="400"/>
  <p:tag name="ARS_PICTURE_HEIGHT_BAR" val="375"/>
  <p:tag name="ARS_PICTURE_WIDTH_BAR" val="650"/>
  <p:tag name="ARS_CHARTPARA_TYPE" val="ctColumnBox"/>
  <p:tag name="ARS_CHARTPARA_DATALABELFONTSIZE" val="14"/>
  <p:tag name="ARS_CHOICE_SCOREOPTION" val="1=5"/>
  <p:tag name="ARS_CHOICE_SCOREMODE" val="0"/>
  <p:tag name="ARS_CHOICE_SCORERIGHT" val="3"/>
  <p:tag name="ARS_CHARTPARA_TEXTCHARTSPACEORLINE" val="0"/>
  <p:tag name="ARS_CHARTPARA_TEXTCHARTTYPEBYLINE" val="0"/>
  <p:tag name="ARS_RESPONSETIMER" val="00:45"/>
  <p:tag name="ARS_CHARTPARA_SHOW3D" val="1"/>
  <p:tag name="ARS_PICTURE_LEFT_BAR" val="58,02473"/>
  <p:tag name="ARS_PICTURE_TOP_BAR" val="98,2728"/>
  <p:tag name="RESPONSEKEYIDLIST" val="8,9,10,7,3,1,2,6,5,4"/>
  <p:tag name="ARS_SLIDE_DUENO" val="10"/>
  <p:tag name="ARS_SLIDE_PARTICIPANTNUM_MEN" val="10"/>
  <p:tag name="ARS_SLIDE_SUBMITNUM_MEN" val="10"/>
  <p:tag name="ARS_SLIDE_PARTICIPANTNUM" val="10"/>
  <p:tag name="ARS_SLIDE_SUBMITNUM" val="10"/>
  <p:tag name="ARS_SLIDE_CORRECTNUM" val="1"/>
  <p:tag name="ARS_SLIDE_VOTEMEAN" val="2,6"/>
  <p:tag name="ARS_CHOICE_IISN" val="0"/>
  <p:tag name="ARS_CHARTPARA_CHARTVALUEISVOTEDCOUNT" val="0"/>
  <p:tag name="ARS_PICTURE_LEFT_COLUMN" val="200"/>
  <p:tag name="ARS_PICTURE_TOP_COLUMN" val="100"/>
  <p:tag name="ARS_PICTURE_HEIGHT_COLUMN" val="400"/>
  <p:tag name="ARS_PICTURE_WIDTH_COLUMN" val="400"/>
  <p:tag name="ARS_RESPONSED" val="0"/>
  <p:tag name="ARS_SLIDE_ISRESPONSED" val="0"/>
  <p:tag name="ARS_PICTRUE_SHOWBYHAND" val="0"/>
  <p:tag name="ARS_ISEXISTCHART" val="True"/>
  <p:tag name="ARS_CHARTPARA_PICTURENAME" val="567b63d6-a895-476c-a85d-0dc15bfe795b.jp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TEXT" val="Please make your selection..."/>
  <p:tag name="ARS_SLIDETITLE_AUTOSET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Choice"/>
  <p:tag name="ARS_PICTURE_LEFT_BAR" val="0"/>
  <p:tag name="ARS_PICTURE_TOP_BAR" val="0"/>
  <p:tag name="ARS_PICTURE_HEIGHT_BAR" val="0"/>
  <p:tag name="ARS_PICTURE_WIDTH_BAR" val="0"/>
  <p:tag name="ARS_PICTURE_LEFT_PIE" val="200"/>
  <p:tag name="ARS_PICTURE_TOP_PIE" val="100"/>
  <p:tag name="ARS_PICTURE_HEIGHT_PIE" val="400"/>
  <p:tag name="ARS_PICTURE_WIDTH_PIE" val="400"/>
  <p:tag name="ARS_CHARTPARA_TYPE" val="ctColumnBox"/>
  <p:tag name="ARS_CHARTPARA_NUMBERDEC" val="0"/>
  <p:tag name="ARS_CHARTPARA_PERCENTDEC" val="0"/>
  <p:tag name="ARS_RESPONSEPARA_NAMEMODE" val="1"/>
  <p:tag name="ARS_RESPONSEPARA_CANVOTE" val="cvAll"/>
  <p:tag name="ARS_KEYPADPARA_MODIFYMODE" val="0"/>
  <p:tag name="ARS_KEYPADPARA_CHECKUID" val="0"/>
  <p:tag name="ARS_SLIDE_OPTIONTEXT_SHAPEID" val="7"/>
  <p:tag name="ARS_CHARTPOINTWIDTH" val="0.5"/>
  <p:tag name="ARS_CHARTSHOWITEMTEXT" val="0"/>
  <p:tag name="ARS_KEYPADPARA_OPTIONMODE" val="1"/>
  <p:tag name="ARS_CHARTCOLOR_0" val="-46336"/>
  <p:tag name="ARS_CHARTCOLOR_1" val="-46336"/>
  <p:tag name="ARS_CHARTCOLOR_2" val="-46336"/>
  <p:tag name="ARS_CHARTCOLOR_3" val="-46336"/>
  <p:tag name="ARS_CHARTCOLOR_4" val="-46336"/>
  <p:tag name="ARS_CHARTCOLOR_5" val="-46336"/>
  <p:tag name="ARS_CHARTCOLOR_6" val="-7294"/>
  <p:tag name="ARS_CHARTCOLOR_7" val="-15557411"/>
  <p:tag name="ARS_CHARTCOLOR_8" val="-3511477"/>
  <p:tag name="ARS_CHARTCOLOR_9" val="-16753445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0921639"/>
  <p:tag name="ARS_CHARTPARA_DATALABELFONTNAME" val="Arial"/>
  <p:tag name="ARS_CHARTPARA_DATALABELFONTBOLD" val="False"/>
  <p:tag name="ARS_CHARTPARA_DATALABELFONTITALIC" val="False"/>
  <p:tag name="ARS_CHARTPARA_DATALABELFONTCOLOR" val="-16777216"/>
  <p:tag name="ARS_CHARTPARA_SHOWTIME" val="csStart"/>
  <p:tag name="ARS_CHARTPARA_DATAPERCENTBASE" val="crResponse"/>
  <p:tag name="ARS_CHARTPARA_DATAFORMAT" val="ltNumberValue"/>
  <p:tag name="ARS_CHOICE_SCOREOPTIONZERO" val="0"/>
  <p:tag name="ARS_SLIDE_OPTIONTEXTOLD6" val="Brussels"/>
  <p:tag name="ARS_CHOICE_SCOREOPTION" val="1=-1,2=2,3=-1,4=-1"/>
  <p:tag name="ARS_SLIDE_OPTIONTEXTOLD1" val="Paris"/>
  <p:tag name="ARS_SLIDE_OPTIONTEXTOLD2" val="London"/>
  <p:tag name="ARS_SLIDE_OPTIONTEXTOLD3" val="Madrid"/>
  <p:tag name="ARS_SLIDE_OPTIONTEXTOLD4" val="Rome"/>
  <p:tag name="ARS_SLIDE_OPTIONTEXTOLD5" val="Berlin"/>
  <p:tag name="ARS_CHARTPARA_DATALABELFONTSIZE" val="12"/>
  <p:tag name="ARS_CHOICE_SCOREWRONG" val="0"/>
  <p:tag name="ARS_CHOICE_OPTIONCOUNT" val="6"/>
  <p:tag name="ARS_SLIDE_OPTIONTEXT" val="Paris&#10;London&#10;Madrid&#10;Rome&#10;Berlin&#10;Brussels"/>
  <p:tag name="NAME" val="Which are the 2 biggest cities* in the EU?"/>
  <p:tag name="PXID" val="4"/>
  <p:tag name="SID" val="271"/>
  <p:tag name="ARS_KEYPADPARA_SECRECYMODE" val="0"/>
  <p:tag name="ARS_CHARTPARA_SHOWWINDOW" val="0"/>
  <p:tag name="ARS_CHOICE_OPTIONLIMIT" val="2"/>
  <p:tag name="ARS_CHOICE_CORRECTANSWER" val="2,5"/>
  <p:tag name="ARS_CHOICE_IISN" val="0"/>
  <p:tag name="ARS_CHOICE_SCOREMODE" val="0"/>
  <p:tag name="ARS_CHOICE_SCORERIGHT" val="5"/>
  <p:tag name="ARS_CHARTPARA_TEXTCHARTSPACEORLINE" val="0"/>
  <p:tag name="ARS_CHARTPARA_TEXTCHARTTYPEBYLINE" val="0"/>
  <p:tag name="ARS_RESPONSETIMER" val="00:45"/>
  <p:tag name="ARS_CHARTPARA_SHOW3D" val="1"/>
  <p:tag name="RESPONSEKEYIDLIST" val="10,1,6,7,8,5,9,4,3,2"/>
  <p:tag name="ARS_SLIDE_DUENO" val="10"/>
  <p:tag name="ARS_SLIDE_PARTICIPANTNUM_MEN" val="10"/>
  <p:tag name="ARS_SLIDE_SUBMITNUM_MEN" val="10"/>
  <p:tag name="ARS_SLIDE_PARTICIPANTNUM" val="10"/>
  <p:tag name="ARS_SLIDE_SUBMITNUM" val="10"/>
  <p:tag name="ARS_SLIDE_CORRECTNUM" val="2"/>
  <p:tag name="ARS_SLIDE_VOTEMEAN" val="5,3"/>
  <p:tag name="ARS_CHARTPARA_CHARTVALUEISVOTEDCOUNT" val="0"/>
  <p:tag name="ARS_PICTURE_LEFT_COLUMN" val="363,0247"/>
  <p:tag name="ARS_PICTURE_TOP_COLUMN" val="112,2078"/>
  <p:tag name="ARS_PICTURE_HEIGHT_COLUMN" val="365,9221"/>
  <p:tag name="ARS_PICTURE_WIDTH_COLUMN" val="400"/>
  <p:tag name="ARS_RESPONSED" val="0"/>
  <p:tag name="ARS_SLIDE_ISRESPONSED" val="0"/>
  <p:tag name="ARS_PICTRUE_SHOWBYHAND" val="0"/>
  <p:tag name="ARS_ISEXISTCHART" val="True"/>
  <p:tag name="ARS_CHARTPARA_PICTURENAME" val="2ed5cbcd-12ca-4843-bb3d-2d3b4efab6f4.jp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TEXT" val="Please make your selection..."/>
  <p:tag name="ARS_SLIDETITLE_AUTOSET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umber"/>
  <p:tag name="ARS_PICTURE_LEFT_BAR" val="0"/>
  <p:tag name="ARS_PICTURE_TOP_BAR" val="0"/>
  <p:tag name="ARS_PICTURE_HEIGHT_BAR" val="0"/>
  <p:tag name="ARS_PICTURE_WIDTH_BAR" val="0"/>
  <p:tag name="ARS_PICTURE_LEFT_PIE" val="200"/>
  <p:tag name="ARS_PICTURE_TOP_PIE" val="100"/>
  <p:tag name="ARS_PICTURE_HEIGHT_PIE" val="400"/>
  <p:tag name="ARS_PICTURE_WIDTH_PIE" val="400"/>
  <p:tag name="ARS_CHARTPARA_DATAFORMAT" val="ltNumberValue"/>
  <p:tag name="ARS_CHARTPARA_SHOWTIME" val="csStart"/>
  <p:tag name="ARS_CHARTPARA_NUMBERDEC" val="0"/>
  <p:tag name="ARS_CHARTPARA_PERCENTDEC" val="0"/>
  <p:tag name="ARS_CHARTPARA_DATAPERCENTBASE" val="crParticipant"/>
  <p:tag name="ARS_CHARTPARA_SHOW3D" val="0"/>
  <p:tag name="ARS_RESPONSEPARA_NAMEMODE" val="1"/>
  <p:tag name="ARS_RESPONSEPARA_CANVOTE" val="cvAll"/>
  <p:tag name="ARS_KEYPADPARA_MODIFYMODE" val="0"/>
  <p:tag name="ARS_KEYPADPARA_CHECKUID" val="0"/>
  <p:tag name="ARS_NUMBER_SCOREWRONG" val="0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KEYPADPARA_OPTIONMODE" val="0"/>
  <p:tag name="ARS_CHARTPARA_TYPE" val="ctColumnBox"/>
  <p:tag name="ARS_PICTURE_WIDTH_COLUMN" val="400"/>
  <p:tag name="ARS_PICTURE_HEIGHT_COLUMN" val="400"/>
  <p:tag name="ARS_PICTURE_TOP_COLUMN" val="100"/>
  <p:tag name="ARS_PICTURE_LEFT_COLUMN" val="200"/>
  <p:tag name="ARS_KEYPADPARA_SECRECYMODE" val="0"/>
  <p:tag name="ARS_CHARTPARA_SHOWWINDOW" val="0"/>
  <p:tag name="ARS_NUMBER_CORRECTANSWER" val="96"/>
  <p:tag name="ARS_CHARTPARA_TEXTCHARTSPACEORLINE" val="0"/>
  <p:tag name="ARS_CHARTPARA_TEXTCHARTTYPEBYLINE" val="0"/>
  <p:tag name="ARS_RESPONSETIMER" val="00:45"/>
  <p:tag name="ARS_NUMBER_SCORERIGHT" val="8"/>
  <p:tag name="ARS_CHARTPARA_PICTURENAME" val="46939f27-643f-4c02-be46-a18dee65ee9f.jpg"/>
  <p:tag name="RESPONSEKEYIDLIST" val="6,7,8,9,2,10,5,3,4,1"/>
  <p:tag name="ARS_SLIDE_DUENO" val="10"/>
  <p:tag name="ARS_SLIDE_PARTICIPANTNUM_MEN" val="10"/>
  <p:tag name="ARS_SLIDE_SUBMITNUM_MEN" val="10"/>
  <p:tag name="ARS_SLIDE_PARTICIPANTNUM" val="10"/>
  <p:tag name="ARS_SLIDE_SUBMITNUM" val="10"/>
  <p:tag name="ARS_SLIDE_CORRECTNUM" val="0"/>
  <p:tag name="ARS_SLIDE_VOTEMEAN" val="319954,5"/>
  <p:tag name="ARS_CHARTPARA_CHARTVALUEISVOTEDCOUNT" val="0"/>
  <p:tag name="ARS_ISEXISTCHART" val="False"/>
  <p:tag name="ARS_RESPONSED" val="0"/>
  <p:tag name="ARS_SLIDE_ISRESPONSED" val="0"/>
  <p:tag name="ARS_PICTRUE_SHOWBYHAN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TEXT" val="Please give your number."/>
  <p:tag name="ARS_SLIDETITLE_AUTOSET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coreRankChart"/>
  <p:tag name="ARS_PICTURE_LEFT_BAR" val="0"/>
  <p:tag name="ARS_PICTURE_TOP_BAR" val="0"/>
  <p:tag name="ARS_PICTURE_HEIGHT_BAR" val="0"/>
  <p:tag name="ARS_PICTURE_WIDTH_BAR" val="0"/>
  <p:tag name="ARS_PICTURE_LEFT_PIE" val="200"/>
  <p:tag name="ARS_PICTURE_TOP_PIE" val="100"/>
  <p:tag name="ARS_PICTURE_HEIGHT_PIE" val="400"/>
  <p:tag name="ARS_PICTURE_WIDTH_PIE" val="400"/>
  <p:tag name="ARS_CHARTPARA_TYPE" val="ctColumnBox"/>
  <p:tag name="ARS_CHARTPARA_DATAFORMAT" val="ltNumberValue"/>
  <p:tag name="ARS_CHARTPARA_SHOWTIME" val="csStart"/>
  <p:tag name="ARS_CHARTPARA_PERCENTDEC" val="0"/>
  <p:tag name="ARS_CHARTPARA_DATAPERCENTBASE" val="crResponse"/>
  <p:tag name="ARS_SLIDE_OPTIONTEXT" val="Option1&#10;Option2&#10;Option3&#10;Option4"/>
  <p:tag name="ARS_SLIDE_OPTIONTEXT_SHAPEID" val="3"/>
  <p:tag name="ARS_CHARTPOINTWIDTH" val="0.5"/>
  <p:tag name="ARS_CHARTSHOWITEMTEXT" val="0"/>
  <p:tag name="ARS_CHARTCOLOR_0" val="-12481296"/>
  <p:tag name="ARS_CHARTCOLOR_1" val="-46336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1119018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PXID" val="4"/>
  <p:tag name="SID" val="278"/>
  <p:tag name="ARS_CHARTPARA_SHOWWINDOW" val="0"/>
  <p:tag name="ARS_RANKCHARTRANKCOUNT" val="3"/>
  <p:tag name="ARS_RANKCHARTSETSLIDE" val="262,271,286"/>
  <p:tag name="ARS_RANKCHARTRANKMODE" val="2"/>
  <p:tag name="ARS_CHARTPARA_TEXTCHARTSPACEORLINE" val="0"/>
  <p:tag name="ARS_CHARTPARA_TEXTCHARTTYPEBYLINE" val="0"/>
  <p:tag name="ARS_RANKCHARTCOLSHOW" val="N° de boîtier"/>
  <p:tag name="ARS_CHARTPARA_SHOW3D" val="1"/>
  <p:tag name="ARS_SLIDE_DUENO" val="10"/>
  <p:tag name="ARS_SLIDE_PARTICIPANTNUM_MEN" val="10"/>
  <p:tag name="ARS_SLIDE_SUBMITNUM_MEN" val="0"/>
  <p:tag name="ARS_SLIDE_PARTICIPANTNUM" val="10"/>
  <p:tag name="ARS_SLIDE_SUBMITNUM" val="0"/>
  <p:tag name="ARS_SLIDE_CORRECTNUM" val="0"/>
  <p:tag name="ARS_SLIDE_VOTEMEAN" val="0"/>
  <p:tag name="ARS_CHARTPARA_CHARTVALUEISVOTEDCOUNT" val="0"/>
  <p:tag name="ARS_CHARTPARA_NUMBERDEC" val="0"/>
  <p:tag name="ARS_CHARTPARA_PICTURENAME" val="15077027-cbb5-4458-8bba-cb9507345eaf.jpg"/>
  <p:tag name="ARS_PICTURE_LEFT_COLUMN" val="313,8065"/>
  <p:tag name="ARS_PICTURE_TOP_COLUMN" val="109,2903"/>
  <p:tag name="ARS_PICTURE_HEIGHT_COLUMN" val="400"/>
  <p:tag name="ARS_PICTURE_WIDTH_COLUMN" val="400"/>
  <p:tag name="ARS_RESPONSED" val="0"/>
  <p:tag name="ARS_SLIDE_ISRESPONSED" val="0"/>
  <p:tag name="ARS_PICTRUE_SHOWBYHAND" val="0"/>
  <p:tag name="ARS_ISEXISTCHART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TEXT" val="Participant Leaderboard"/>
  <p:tag name="ARS_SLIDETITLE_AUTOSET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Trebuchet MS"/>
  <p:tag name="ARS_CHARTPARA_ITEMLABELFONTSIZE" val="16"/>
  <p:tag name="ARS_CHARTPARA_ITEMLABELFONTBOLD" val="False"/>
  <p:tag name="ARS_CHARTPARA_ITEMLABELFONTITALIC" val="False"/>
  <p:tag name="ARS_CHARTPARA_ITEMLABELFONTCOLOR" val="-8158333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CHARTPARA_TYPE" val="ctColumn"/>
  <p:tag name="ARS_CHARTCOLOR_9" val="-16753445"/>
  <p:tag name="ARS_CHARTCOLOR_8" val="-3511477"/>
  <p:tag name="ARS_CHARTCOLOR_7" val="-15557411"/>
  <p:tag name="ARS_CHARTCOLOR_6" val="-7294"/>
  <p:tag name="ARS_CHARTCOLOR_5" val="-15058071"/>
  <p:tag name="ARS_CHARTCOLOR_4" val="-4210753"/>
  <p:tag name="ARS_CHARTCOLOR_3" val="-16423790"/>
  <p:tag name="ARS_CHARTCOLOR_2" val="-215999"/>
  <p:tag name="ARS_CHARTCOLOR_1" val="-2080758"/>
  <p:tag name="ARS_CHARTCOLOR_0" val="-12481296"/>
  <p:tag name="PXID" val="4"/>
  <p:tag name="SID" val="263"/>
  <p:tag name="NAME" val="How to Vote?"/>
  <p:tag name="ARS_CHARTPARA_SHOWWINDOW" val="0"/>
  <p:tag name="ARS_CHARTPARA_TEXTCHARTSPACEORLINE" val="0"/>
  <p:tag name="ARS_CHARTPARA_TEXTCHARTTYPEBYLINE" val="0"/>
  <p:tag name="ARS_CHARTPARA_PICTURENAME" val="e284d5b2-aab6-4434-8c01-073f2b4f48f6.jpg"/>
  <p:tag name="ARS_SLIDE_DUENO" val="10"/>
  <p:tag name="ARS_SLIDE_PARTICIPANTNUM_MEN" val="10"/>
  <p:tag name="ARS_SLIDE_SUBMITNUM_MEN" val="0"/>
  <p:tag name="ARS_SLIDE_PARTICIPANTNUM" val="10"/>
  <p:tag name="ARS_SLIDE_SUBMITNUM" val="0"/>
  <p:tag name="ARS_SLIDE_CORRECTNUM" val="0"/>
  <p:tag name="ARS_SLIDE_VOTEMEAN" val="0"/>
  <p:tag name="ARS_CHARTPARA_CHARTVALUEISVOTEDCOUNT" val="0"/>
  <p:tag name="ARS_ISEXISTCHART" val="False"/>
  <p:tag name="ARS_RESPONSED" val="0"/>
  <p:tag name="ARS_SLIDE_ISRESPONSED" val="0"/>
  <p:tag name="ARS_PICTRUE_SHOWBYHAN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PARA_NAMEMODE" val="1"/>
  <p:tag name="ARS_SIGNIN_MODE" val="0"/>
  <p:tag name="ARS_CHARTPOINTWIDTH" val="0.5"/>
  <p:tag name="ARS_CHARTSHOWITEMTEXT" val="0"/>
  <p:tag name="ARS_PICTURE_LEFT_PIE" val="120"/>
  <p:tag name="ARS_PICTURE_TOP_PIE" val="100"/>
  <p:tag name="ARS_PICTURE_HEIGHT_PIE" val="350"/>
  <p:tag name="ARS_PICTURE_WIDTH_PIE" val="550"/>
  <p:tag name="ARS_PICTURE_HEIGHT_BAR" val="400"/>
  <p:tag name="ARS_PICTURE_WIDTH_BAR" val="400"/>
  <p:tag name="ARS_CHARTCOLOR_0" val="-12481296"/>
  <p:tag name="ARS_CHARTCOLOR_1" val="-46336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art"/>
  <p:tag name="ARS_CHARTPARA_NUMBERDEC" val="0"/>
  <p:tag name="ARS_CHARTPARA_PERCENTDEC" val="0"/>
  <p:tag name="PXID" val="4"/>
  <p:tag name="SID" val="280"/>
  <p:tag name="NAME" val="Please press “OK” to sign in"/>
  <p:tag name="ARS_CHARTPARA_SHOWWINDOW" val="0"/>
  <p:tag name="ARS_SINGIN_TEXTOK" val="Participants"/>
  <p:tag name="ARS_RESPONSEPARA_CANVOTE" val="cvAll"/>
  <p:tag name="ARS_KEYPADPARA_SUBMITMODE" val="0"/>
  <p:tag name="ARS_KEYPADPARA_MODIFYMODE" val="0"/>
  <p:tag name="ARS_KEYPADPARA_CHECKUID" val="0"/>
  <p:tag name="ARS_KEYPADPARA_SECRECYMODE" val="0"/>
  <p:tag name="ARS_JUDGE_SCOREMODE" val="0"/>
  <p:tag name="ARS_JUDGE_SCORERIGHT" val="0"/>
  <p:tag name="ARS_JUDGE_SCOREWRONG" val="0"/>
  <p:tag name="ARS_JUDGE_SCOREOPTIONZERO" val="0"/>
  <p:tag name="ARS_SLIDE_OPTIONTEXT_SHAPEID" val="112"/>
  <p:tag name="ARS_RESPONSETYPE" val="SignIn"/>
  <p:tag name="ARS_KEYPADPARA_OPTIONMODE" val="0"/>
  <p:tag name="ARS_SLIDE_OPTIONTEXT" val="Boîtiers enregistrés&#10;Boîtiers disponibles"/>
  <p:tag name="ARS_CHARTPARA_TYPE" val="ctColumnBox"/>
  <p:tag name="ARS_CHARTPARA_DATALABELFONTSIZE" val="14"/>
  <p:tag name="ARS_CHARTPARA_DATAPERCENTBASE" val="crParticipant"/>
  <p:tag name="ARS_CHARTPARA_TEXTCHARTSPACEORLINE" val="0"/>
  <p:tag name="ARS_CHARTPARA_TEXTCHARTTYPEBYLINE" val="0"/>
  <p:tag name="ARS_CHARTPARA_SHOW3D" val="0"/>
  <p:tag name="ARS_PICTURE_LEFT_BAR" val="100"/>
  <p:tag name="ARS_PICTURE_TOP_BAR" val="100"/>
  <p:tag name="RESPONSEKEYIDLIST" val="4,10,9,1,5,2,3,6,7,8"/>
  <p:tag name="ARS_SLIDE_DUENO" val="10"/>
  <p:tag name="ARS_SLIDE_PARTICIPANTNUM_MEN" val="10"/>
  <p:tag name="ARS_SLIDE_SUBMITNUM_MEN" val="10"/>
  <p:tag name="ARS_SLIDE_PARTICIPANTNUM" val="10"/>
  <p:tag name="ARS_SLIDE_SUBMITNUM" val="10"/>
  <p:tag name="ARS_SLIDE_CORRECTNUM" val="0"/>
  <p:tag name="ARS_SLIDE_VOTEMEAN" val="1"/>
  <p:tag name="ARS_CHARTPARA_CHARTVALUEISVOTEDCOUNT" val="0"/>
  <p:tag name="ARS_PICTURE_LEFT_COLUMN" val="120"/>
  <p:tag name="ARS_PICTURE_TOP_COLUMN" val="100"/>
  <p:tag name="ARS_PICTURE_HEIGHT_COLUMN" val="350"/>
  <p:tag name="ARS_PICTURE_WIDTH_COLUMN" val="550"/>
  <p:tag name="ARS_RESPONSED" val="0"/>
  <p:tag name="ARS_SLIDE_ISRESPONSED" val="0"/>
  <p:tag name="ARS_PICTRUE_SHOWBYHAND" val="0"/>
  <p:tag name="ARS_ISEXISTCHART" val="True"/>
  <p:tag name="ARS_CHARTPARA_PICTURENAME" val="841e604f-dae0-4fa0-ab14-556de00cc6ff.jp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TEXT" val="Please sign in."/>
  <p:tag name="ARS_SLIDETITLE_AUTOSET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CHARTPARA_NUMBERDEC" val="0"/>
  <p:tag name="ARS_CHARTPARA_DATAPERCENTBASE" val="crResponse"/>
  <p:tag name="ARS_CHOICE_OPTIONLIMIT" val="1"/>
  <p:tag name="ARS_RESPONSEPARA_NAMEMODE" val="1"/>
  <p:tag name="ARS_RESPONSEPARA_CANVOTE" val="cvAll"/>
  <p:tag name="ARS_KEYPADPARA_MODIFYMODE" val="0"/>
  <p:tag name="ARS_KEYPADPARA_CHECKUID" val="0"/>
  <p:tag name="ARS_CHOICE_SCOREMODE" val="0"/>
  <p:tag name="ARS_CHOICE_SCORERIGHT" val="0"/>
  <p:tag name="ARS_CHOICE_SCOREWRONG" val="0"/>
  <p:tag name="ARS_CHOICE_SCOREOPTIONZERO" val="0"/>
  <p:tag name="ARS_SLIDE_OPTIONTEXT_SHAPEID" val="6"/>
  <p:tag name="ARS_CHARTPARA_PERCENTDEC" val="0"/>
  <p:tag name="ARS_RESPONSEPARA_AUTHORSLIDEOPTIONMODE" val="0"/>
  <p:tag name="ARS_RESPONSEPARA_CANVOTECURRENTID" val="0"/>
  <p:tag name="PXID" val="4"/>
  <p:tag name="SID" val="259"/>
  <p:tag name="ARS_KEYPADPARA_SECRECYMODE" val="0"/>
  <p:tag name="ARS_RESPONSETYPE" val="Choice"/>
  <p:tag name="ARS_KEYPADPARA_OPTIONMODE" val="0"/>
  <p:tag name="ARS_PICTURE_LEFT_PIE" val="200"/>
  <p:tag name="ARS_PICTURE_TOP_PIE" val="100"/>
  <p:tag name="ARS_PICTURE_HEIGHT_PIE" val="400"/>
  <p:tag name="ARS_PICTURE_WIDTH_PIE" val="400"/>
  <p:tag name="ARS_PICTURE_LEFT_COLUMN" val="0"/>
  <p:tag name="ARS_PICTURE_TOP_COLUMN" val="0"/>
  <p:tag name="ARS_PICTURE_HEIGHT_COLUMN" val="400"/>
  <p:tag name="ARS_PICTURE_WIDTH_COLUMN" val="400"/>
  <p:tag name="ARS_CHARTPARA_TYPE" val="ctBarBox"/>
  <p:tag name="ARS_SLIDE_OPTIONTEXTOLD4" val="Réponse4"/>
  <p:tag name="ARS_SLIDE_OPTIONTEXTOLD3" val="Autre"/>
  <p:tag name="ARS_RESPONSETIMER" val="00:45"/>
  <p:tag name="ARS_CHARTSHOWITEMTEXT" val="0"/>
  <p:tag name="ARS_CHARTPARA_SHOWWINDOW" val="0"/>
  <p:tag name="ARS_CHOICE_OPTIONCOUNT" val="3"/>
  <p:tag name="ARS_SLIDE_OPTIONTEXTOLD1" val=" Un homme"/>
  <p:tag name="ARS_SLIDE_OPTIONTEXTOLD2" val=" Une femme"/>
  <p:tag name="ARS_SLIDE_OPTIONTEXT" val=" Un homme&#10; Une femme&#10;Autre"/>
  <p:tag name="ARS_CHARTCOLOR_0" val="-16744193"/>
  <p:tag name="ARS_CHARTCOLOR_1" val="-42067"/>
  <p:tag name="ARS_CHARTCOLOR_2" val="-16711936"/>
  <p:tag name="ARS_CHARTCOLOR_3" val="-46336"/>
  <p:tag name="ARS_CHARTCOLOR_4" val="-46336"/>
  <p:tag name="ARS_CHARTCOLOR_5" val="-46336"/>
  <p:tag name="ARS_CHARTCOLOR_6" val="-46336"/>
  <p:tag name="ARS_CHARTCOLOR_7" val="-46336"/>
  <p:tag name="ARS_CHARTCOLOR_8" val="-46336"/>
  <p:tag name="ARS_CHARTCOLOR_9" val="-46336"/>
  <p:tag name="ARS_CHARTPARA_ITEMLABELFONTNAME" val="Trebuchet MS"/>
  <p:tag name="ARS_CHARTPARA_ITEMLABELFONTSIZE" val="16"/>
  <p:tag name="ARS_CHARTPARA_ITEMLABELFONTBOLD" val="False"/>
  <p:tag name="ARS_CHARTPARA_ITEMLABELFONTITALIC" val="False"/>
  <p:tag name="ARS_CHARTPARA_ITEMLABELFONTCOLOR" val="-8158333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EXTCHARTSPACEORLINE" val="0"/>
  <p:tag name="ARS_CHARTPARA_TEXTCHARTTYPEBYLINE" val="0"/>
  <p:tag name="ARS_CHARTPARA_DATAFORMAT" val="ltNumberValue"/>
  <p:tag name="ARS_CHARTPOINTWIDTH" val="0,4"/>
  <p:tag name="ARS_CHARTPARA_SHOWTIME" val="csStop"/>
  <p:tag name="ARS_CHARTPARA_SHOW3D" val="0"/>
  <p:tag name="RESPONSEKEYIDLIST" val="9,4,5,6,7,3,8,10,2,1"/>
  <p:tag name="ARS_SLIDE_DUENO" val="10"/>
  <p:tag name="ARS_SLIDE_PARTICIPANTNUM_MEN" val="10"/>
  <p:tag name="ARS_SLIDE_SUBMITNUM_MEN" val="10"/>
  <p:tag name="ARS_SLIDE_PARTICIPANTNUM" val="10"/>
  <p:tag name="ARS_SLIDE_SUBMITNUM" val="10"/>
  <p:tag name="ARS_SLIDE_CORRECTNUM" val="0"/>
  <p:tag name="ARS_SLIDE_VOTEMEAN" val="2,2"/>
  <p:tag name="ARS_CHOICE_IISN" val="0"/>
  <p:tag name="ARS_CHARTPARA_CHARTVALUEISVOTEDCOUNT" val="0"/>
  <p:tag name="ARS_PICTURE_LEFT_BAR" val="77,97276"/>
  <p:tag name="ARS_PICTURE_TOP_BAR" val="140,4301"/>
  <p:tag name="ARS_PICTURE_HEIGHT_BAR" val="310"/>
  <p:tag name="ARS_PICTURE_WIDTH_BAR" val="650"/>
  <p:tag name="ARS_RESPONSED" val="0"/>
  <p:tag name="ARS_SLIDE_ISRESPONSED" val="0"/>
  <p:tag name="ARS_PICTRUE_SHOWBYHAND" val="0"/>
  <p:tag name="ARS_ISEXISTCHART" val="True"/>
  <p:tag name="ARS_CHARTPARA_PICTURENAME" val="868bbfca-7c94-43b1-be20-93087e622d86.jp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TEXT" val="Please make your selection..."/>
  <p:tag name="ARS_SLIDETITLE_AUTOSET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Choice"/>
  <p:tag name="ARS_PICTURE_LEFT_BAR" val="0"/>
  <p:tag name="ARS_PICTURE_TOP_BAR" val="0"/>
  <p:tag name="ARS_PICTURE_HEIGHT_BAR" val="0"/>
  <p:tag name="ARS_PICTURE_WIDTH_BAR" val="0"/>
  <p:tag name="ARS_CHARTPARA_DATAFORMAT" val="ltNumberValue"/>
  <p:tag name="ARS_CHARTPARA_SHOWTIME" val="csStart"/>
  <p:tag name="ARS_CHARTPARA_NUMBERDEC" val="0"/>
  <p:tag name="ARS_CHARTPARA_PERCENTDEC" val="0"/>
  <p:tag name="ARS_CHARTPARA_DATAPERCENTBASE" val="crResponse"/>
  <p:tag name="ARS_RESPONSEPARA_NAMEMODE" val="1"/>
  <p:tag name="ARS_RESPONSEPARA_CANVOTE" val="cvAll"/>
  <p:tag name="ARS_KEYPADPARA_MODIFYMODE" val="0"/>
  <p:tag name="ARS_KEYPADPARA_OPTIONMODE" val="1"/>
  <p:tag name="ARS_KEYPADPARA_CHECKUID" val="0"/>
  <p:tag name="ARS_KEYPADPARA_SECRECYMODE" val="0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BOLD" val="False"/>
  <p:tag name="ARS_CHARTPARA_DATALABELFONTITALIC" val="False"/>
  <p:tag name="ARS_CHARTPARA_DATALABELFONTCOLOR" val="-16777216"/>
  <p:tag name="ARS_CHOICE_IISN" val="0"/>
  <p:tag name="ARS_CHOICE_SCOREMODE" val="0"/>
  <p:tag name="ARS_CHOICE_SCORERIGHT" val="0"/>
  <p:tag name="ARS_CHOICE_SCOREWRONG" val="0"/>
  <p:tag name="ARS_CHOICE_SCOREOPTIONZERO" val="0"/>
  <p:tag name="ARS_SLIDE_OPTIONTEXT_SHAPEID" val="4"/>
  <p:tag name="ARS_CHARTPARA_SHOWWINDOW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PICTURE_LEFT_COLUMN" val="200"/>
  <p:tag name="ARS_PICTURE_TOP_COLUMN" val="100"/>
  <p:tag name="ARS_PICTURE_HEIGHT_COLUMN" val="400"/>
  <p:tag name="ARS_PICTURE_WIDTH_COLUMN" val="400"/>
  <p:tag name="ARS_CHARTPARA_TYPE" val="ctPie"/>
  <p:tag name="ARS_CHOICE_OPTIONLIMIT" val="2"/>
  <p:tag name="ARS_SLIDE_OPTIONTEXT" val="Dormir&#10;Shopping&#10;Lire&#10;Manger&#10;Faire du Sport&#10;Traveling"/>
  <p:tag name="ARS_CHOICE_OPTIONCOUNT" val="6"/>
  <p:tag name="ARS_CHARTPARA_DATALABELFONTSIZE" val="12"/>
  <p:tag name="ARS_CHARTPARA_TEXTCHARTSPACEORLINE" val="0"/>
  <p:tag name="ARS_CHARTPARA_TEXTCHARTTYPEBYLINE" val="0"/>
  <p:tag name="ARS_CHARTPARA_SHOW3D" val="1"/>
  <p:tag name="RESPONSEKEYIDLIST" val="4,5,6,10,7,1,2,3,8,9"/>
  <p:tag name="ARS_SLIDE_DUENO" val="10"/>
  <p:tag name="ARS_SLIDE_PARTICIPANTNUM_MEN" val="10"/>
  <p:tag name="ARS_SLIDE_SUBMITNUM_MEN" val="10"/>
  <p:tag name="ARS_SLIDE_PARTICIPANTNUM" val="10"/>
  <p:tag name="ARS_SLIDE_SUBMITNUM" val="10"/>
  <p:tag name="ARS_SLIDE_CORRECTNUM" val="0"/>
  <p:tag name="ARS_SLIDE_VOTEMEAN" val="5,2"/>
  <p:tag name="ARS_PICTURE_LEFT_PIE" val="200"/>
  <p:tag name="ARS_PICTURE_TOP_PIE" val="100"/>
  <p:tag name="ARS_PICTURE_HEIGHT_PIE" val="400"/>
  <p:tag name="ARS_PICTURE_WIDTH_PIE" val="400"/>
  <p:tag name="ARS_RESPONSED" val="0"/>
  <p:tag name="ARS_SLIDE_ISRESPONSED" val="0"/>
  <p:tag name="ARS_PICTRUE_SHOWBYHAND" val="0"/>
  <p:tag name="ARS_CHARTPARA_CHARTVALUEISVOTEDCOUNT" val="0"/>
  <p:tag name="ARS_ISEXISTCHART" val="True"/>
  <p:tag name="ARS_CHARTPARA_PICTURENAME" val="6767f7ac-4ac7-43be-8622-5df922aec797.jp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dre">
  <a:themeElements>
    <a:clrScheme name="Personnalisé 3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F2501E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</TotalTime>
  <Words>293</Words>
  <Application>Microsoft Office PowerPoint</Application>
  <PresentationFormat>Grand écran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Trebuchet MS</vt:lpstr>
      <vt:lpstr>Wingdings 2</vt:lpstr>
      <vt:lpstr>Office Theme</vt:lpstr>
      <vt:lpstr>Cadre</vt:lpstr>
      <vt:lpstr>Présentation PowerPoint</vt:lpstr>
      <vt:lpstr>Comment voter?</vt:lpstr>
      <vt:lpstr>Appuyez sur OK pour indiquer votre présence</vt:lpstr>
      <vt:lpstr>Etes-vous… ?</vt:lpstr>
      <vt:lpstr>Quels sont vos 2 hobbies préférés?</vt:lpstr>
      <vt:lpstr>A première vue, que pensez-vous du système Smart Plus?</vt:lpstr>
      <vt:lpstr>Maintenant que vous l’avez utilisé, qu’en pensez-vous?</vt:lpstr>
      <vt:lpstr>Comparaison – Avant &amp; Après</vt:lpstr>
      <vt:lpstr>Classer par ordre de préférence</vt:lpstr>
      <vt:lpstr>Quiz</vt:lpstr>
      <vt:lpstr>De quand date le lancement du MAC?</vt:lpstr>
      <vt:lpstr>Quelles sont les 2 plus grandes villes d’Europe?</vt:lpstr>
      <vt:lpstr>Quelle taille fait Big Ben (en mètres)?</vt:lpstr>
      <vt:lpstr>Podium PowerVote Quiz+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PowerVote</dc:creator>
  <cp:lastModifiedBy>Netvisio_Pauline</cp:lastModifiedBy>
  <cp:revision>321</cp:revision>
  <dcterms:created xsi:type="dcterms:W3CDTF">2018-09-12T14:57:44Z</dcterms:created>
  <dcterms:modified xsi:type="dcterms:W3CDTF">2022-10-18T10:25:42Z</dcterms:modified>
</cp:coreProperties>
</file>