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0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69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91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7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2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2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C995-664D-48CE-A0BF-1654C3B9A55D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880A40-DE5C-4F6A-BAC1-4F4DDC00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/>
          </a:blip>
          <a:srcRect r="2" b="416"/>
          <a:stretch/>
        </p:blipFill>
        <p:spPr>
          <a:xfrm>
            <a:off x="4874983" y="0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/>
          </a:blip>
          <a:srcRect l="5485" r="9357" b="-2"/>
          <a:stretch/>
        </p:blipFill>
        <p:spPr>
          <a:xfrm>
            <a:off x="4052627" y="8477"/>
            <a:ext cx="8139373" cy="685799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91" name="Straight Connector 9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11130" y="-1"/>
            <a:ext cx="3403114" cy="45043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044" y="2858041"/>
            <a:ext cx="4015442" cy="1646302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br>
              <a:rPr lang="en-US" sz="4100" b="1" dirty="0"/>
            </a:br>
            <a:r>
              <a:rPr lang="en-US" sz="5300" b="1" dirty="0" err="1"/>
              <a:t>ColdFire</a:t>
            </a:r>
            <a:br>
              <a:rPr lang="en-US" sz="5300" b="1" dirty="0"/>
            </a:br>
            <a:r>
              <a:rPr lang="en-US" sz="5300" b="1" dirty="0"/>
              <a:t> </a:t>
            </a:r>
            <a:br>
              <a:rPr lang="en-US" sz="5300" b="1" dirty="0"/>
            </a:br>
            <a:endParaRPr lang="en-US" sz="4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1" y="5691097"/>
            <a:ext cx="4015442" cy="1096899"/>
          </a:xfrm>
        </p:spPr>
        <p:txBody>
          <a:bodyPr>
            <a:normAutofit fontScale="32500" lnSpcReduction="20000"/>
          </a:bodyPr>
          <a:lstStyle/>
          <a:p>
            <a:pPr algn="l">
              <a:lnSpc>
                <a:spcPct val="80000"/>
              </a:lnSpc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Team Members:</a:t>
            </a:r>
          </a:p>
          <a:p>
            <a:pPr algn="l">
              <a:lnSpc>
                <a:spcPct val="80000"/>
              </a:lnSpc>
            </a:pPr>
            <a:r>
              <a:rPr lang="en-US" sz="48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Dakshal</a:t>
            </a: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Shah</a:t>
            </a:r>
          </a:p>
          <a:p>
            <a:pPr algn="l">
              <a:lnSpc>
                <a:spcPct val="80000"/>
              </a:lnSpc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Nicholas </a:t>
            </a:r>
            <a:r>
              <a:rPr lang="en-US" sz="48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Kumia</a:t>
            </a:r>
            <a:endParaRPr lang="en-US" sz="4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l">
              <a:lnSpc>
                <a:spcPct val="80000"/>
              </a:lnSpc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Angana Kanbid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637504" y="294501"/>
            <a:ext cx="401544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80000"/>
              </a:lnSpc>
            </a:pPr>
            <a:br>
              <a:rPr lang="en-US" sz="4100" b="1" dirty="0"/>
            </a:br>
            <a:endParaRPr lang="en-US" sz="4100" b="1" dirty="0"/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253526" y="3449075"/>
            <a:ext cx="5827791" cy="569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3200" b="1" dirty="0"/>
              <a:t>Your Personal Study Assistant…</a:t>
            </a:r>
          </a:p>
        </p:txBody>
      </p:sp>
    </p:spTree>
    <p:extLst>
      <p:ext uri="{BB962C8B-B14F-4D97-AF65-F5344CB8AC3E}">
        <p14:creationId xmlns:p14="http://schemas.microsoft.com/office/powerpoint/2010/main" val="235101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487037" cy="3880773"/>
          </a:xfrm>
        </p:spPr>
        <p:txBody>
          <a:bodyPr/>
          <a:lstStyle/>
          <a:p>
            <a:r>
              <a:rPr lang="en-US" sz="2000" dirty="0"/>
              <a:t>Cold Fire is an Android Application that lets the user share and view study material of their subject of interest.</a:t>
            </a:r>
          </a:p>
          <a:p>
            <a:r>
              <a:rPr lang="en-US" sz="2000" dirty="0"/>
              <a:t>Main Objective of Application is to create a Schedule for….</a:t>
            </a:r>
          </a:p>
          <a:p>
            <a:r>
              <a:rPr lang="en-US" sz="2000" dirty="0"/>
              <a:t>At present the application is made focusing Hofstra University Graduate Students of Computer Science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3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1" y="199436"/>
            <a:ext cx="7620000" cy="65722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31" y="605770"/>
            <a:ext cx="41624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6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99" y="1518234"/>
            <a:ext cx="2824493" cy="5089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165" y="917012"/>
            <a:ext cx="2556648" cy="7426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Login Page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3265" y="917012"/>
            <a:ext cx="3506792" cy="7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Fetching Users’ Interests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75" y="1518234"/>
            <a:ext cx="2859755" cy="5073557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85" y="1511030"/>
            <a:ext cx="2883332" cy="50807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303051" y="917012"/>
            <a:ext cx="2556648" cy="7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Splash Page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9744" y="435190"/>
            <a:ext cx="2719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 Description</a:t>
            </a:r>
          </a:p>
        </p:txBody>
      </p:sp>
    </p:spTree>
    <p:extLst>
      <p:ext uri="{BB962C8B-B14F-4D97-AF65-F5344CB8AC3E}">
        <p14:creationId xmlns:p14="http://schemas.microsoft.com/office/powerpoint/2010/main" val="251956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7040"/>
            <a:ext cx="8596668" cy="1320800"/>
          </a:xfrm>
        </p:spPr>
        <p:txBody>
          <a:bodyPr/>
          <a:lstStyle/>
          <a:p>
            <a:r>
              <a:rPr lang="en-US" dirty="0"/>
              <a:t>Fetching User Interests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2903477" cy="5149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05" y="1262100"/>
            <a:ext cx="2880536" cy="5156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613" y="1270000"/>
            <a:ext cx="2853869" cy="51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58" y="992463"/>
            <a:ext cx="2644986" cy="4766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200" y="985614"/>
            <a:ext cx="2669040" cy="47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7" r="33290" b="1"/>
          <a:stretch/>
        </p:blipFill>
        <p:spPr>
          <a:xfrm>
            <a:off x="19997" y="-9719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6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Future: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US" dirty="0"/>
              <a:t>At Present its Developed focusing towards Computer Science Graduate Students and their respective courses.</a:t>
            </a:r>
          </a:p>
          <a:p>
            <a:r>
              <a:rPr lang="en-US" dirty="0"/>
              <a:t>In future we expect to upgrade this application with subjects of all departments in </a:t>
            </a:r>
            <a:r>
              <a:rPr lang="en-US" dirty="0" err="1"/>
              <a:t>Hoftsra</a:t>
            </a:r>
            <a:r>
              <a:rPr lang="en-US" dirty="0"/>
              <a:t> University.</a:t>
            </a:r>
          </a:p>
          <a:p>
            <a:r>
              <a:rPr lang="en-US" dirty="0"/>
              <a:t>We expect to Targets All Hofstra Students. </a:t>
            </a:r>
          </a:p>
          <a:p>
            <a:r>
              <a:rPr lang="en-US" dirty="0"/>
              <a:t>In future we would like to Add the Feature of “Rating the Professors” and “Solving Queries”.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43" name="Group 4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6036" b="1735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5" name="Parallelogram 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Isosceles Triangle 6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Isosceles Tri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Isosceles Tri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258" y="524680"/>
            <a:ext cx="5445640" cy="3265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96150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141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ColdFire   </vt:lpstr>
      <vt:lpstr>Application Idea</vt:lpstr>
      <vt:lpstr>PowerPoint Presentation</vt:lpstr>
      <vt:lpstr>Login Page</vt:lpstr>
      <vt:lpstr>Fetching User Interests </vt:lpstr>
      <vt:lpstr>PowerPoint Presentation</vt:lpstr>
      <vt:lpstr>Future: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Fire Networking</dc:title>
  <dc:creator>Angana Kanbid</dc:creator>
  <cp:lastModifiedBy>Angana Kanbid</cp:lastModifiedBy>
  <cp:revision>23</cp:revision>
  <dcterms:created xsi:type="dcterms:W3CDTF">2017-03-03T07:04:33Z</dcterms:created>
  <dcterms:modified xsi:type="dcterms:W3CDTF">2017-03-03T11:35:14Z</dcterms:modified>
</cp:coreProperties>
</file>