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3" r:id="rId11"/>
    <p:sldId id="264" r:id="rId12"/>
    <p:sldId id="265" r:id="rId13"/>
    <p:sldId id="266" r:id="rId14"/>
  </p:sldIdLst>
  <p:sldSz cx="9144000" cy="5143500"/>
  <p:notesSz cx="6858000" cy="9144000"/>
  <p:embeddedFontLst>
    <p:embeddedFont>
      <p:font typeface="Raleway" panose="020B0503030101060003"/>
      <p:regular r:id="rId18"/>
    </p:embeddedFont>
    <p:embeddedFont>
      <p:font typeface="Lato" panose="020F0502020204030203"/>
      <p:regular r:id="rId19"/>
    </p:embeddedFont>
    <p:embeddedFont>
      <p:font typeface="Garamond" panose="02020404030301010803"/>
      <p:regular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20"/>
    <p:restoredTop sz="94660"/>
  </p:normalViewPr>
  <p:slideViewPr>
    <p:cSldViewPr snapToGrid="0">
      <p:cViewPr varScale="1">
        <p:scale>
          <a:sx n="100" d="100"/>
          <a:sy n="100" d="100"/>
        </p:scale>
        <p:origin x="0" y="0"/>
      </p:cViewPr>
      <p:guideLst>
        <p:guide orient="horz" pos="1620"/>
        <p:guide pos="2880"/>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0" Type="http://schemas.openxmlformats.org/officeDocument/2006/relationships/font" Target="fonts/font3.fntdata"/><Relationship Id="rId2" Type="http://schemas.openxmlformats.org/officeDocument/2006/relationships/theme" Target="theme/theme1.xml"/><Relationship Id="rId19" Type="http://schemas.openxmlformats.org/officeDocument/2006/relationships/font" Target="fonts/font2.fntdata"/><Relationship Id="rId18" Type="http://schemas.openxmlformats.org/officeDocument/2006/relationships/font" Target="fonts/font1.fntdata"/><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2" name="Shape 2"/>
        <p:cNvGrpSpPr/>
        <p:nvPr/>
      </p:nvGrpSpPr>
      <p:grpSpPr>
        <a:xfrm>
          <a:off x="0" y="0"/>
          <a:ext cx="0" cy="0"/>
          <a:chOff x="0" y="0"/>
          <a:chExt cx="0" cy="0"/>
        </a:xfrm>
      </p:grpSpPr>
      <p:sp>
        <p:nvSpPr>
          <p:cNvPr id="3" name="Google Shape;3;n"/>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914400" marR="0" lvl="1"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82" name="Shape 82"/>
        <p:cNvGrpSpPr/>
        <p:nvPr/>
      </p:nvGrpSpPr>
      <p:grpSpPr>
        <a:xfrm>
          <a:off x="0" y="0"/>
          <a:ext cx="0" cy="0"/>
          <a:chOff x="0" y="0"/>
          <a:chExt cx="0" cy="0"/>
        </a:xfrm>
      </p:grpSpPr>
      <p:sp>
        <p:nvSpPr>
          <p:cNvPr id="83" name="Google Shape;83;p1:notes"/>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4" name="Google Shape;84;p1: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10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0" name="Shape 140"/>
        <p:cNvGrpSpPr/>
        <p:nvPr/>
      </p:nvGrpSpPr>
      <p:grpSpPr>
        <a:xfrm>
          <a:off x="0" y="0"/>
          <a:ext cx="0" cy="0"/>
          <a:chOff x="0" y="0"/>
          <a:chExt cx="0" cy="0"/>
        </a:xfrm>
      </p:grpSpPr>
      <p:sp>
        <p:nvSpPr>
          <p:cNvPr id="141" name="Google Shape;141;p1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2" name="Google Shape;142;p10: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GB"/>
              <a:t>These are accuracy and loss plots from our model trained with the Brown corpus, which is a compilation of text from 500 sources of varied genre. So here you can see our validation accuracy (green) is generally increasing and our validation loss is generally decreasing, although it tends to bounce back and forth.</a:t>
            </a:r>
            <a:endParaRPr lang="en-GB"/>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6" name="Shape 146"/>
        <p:cNvGrpSpPr/>
        <p:nvPr/>
      </p:nvGrpSpPr>
      <p:grpSpPr>
        <a:xfrm>
          <a:off x="0" y="0"/>
          <a:ext cx="0" cy="0"/>
          <a:chOff x="0" y="0"/>
          <a:chExt cx="0" cy="0"/>
        </a:xfrm>
      </p:grpSpPr>
      <p:sp>
        <p:nvSpPr>
          <p:cNvPr id="147" name="Google Shape;147;p1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8" name="Google Shape;148;p11: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GB"/>
              <a:t>Here’s some of the output text we got training our model on different datasets and with or without punctuation cleaning. So these vary a lot in quality, and this could be because of the differing number of words and sentences in the datasets or just the different styles of writing across the text corpora.</a:t>
            </a:r>
            <a:endParaRPr lang="en-GB"/>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87" name="Shape 87"/>
        <p:cNvGrpSpPr/>
        <p:nvPr/>
      </p:nvGrpSpPr>
      <p:grpSpPr>
        <a:xfrm>
          <a:off x="0" y="0"/>
          <a:ext cx="0" cy="0"/>
          <a:chOff x="0" y="0"/>
          <a:chExt cx="0" cy="0"/>
        </a:xfrm>
      </p:grpSpPr>
      <p:sp>
        <p:nvSpPr>
          <p:cNvPr id="88" name="Google Shape;88;p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9" name="Google Shape;89;p2: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GB"/>
              <a:t>We decided that text prediction would be an interesting application of RNNs. It’s very relevant and something we see every day on our phones and also links into other topics like text generation, where you can eventually have your program write stories or long paragraphs of text.</a:t>
            </a:r>
            <a:endParaRPr lang="en-GB"/>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94" name="Shape 94"/>
        <p:cNvGrpSpPr/>
        <p:nvPr/>
      </p:nvGrpSpPr>
      <p:grpSpPr>
        <a:xfrm>
          <a:off x="0" y="0"/>
          <a:ext cx="0" cy="0"/>
          <a:chOff x="0" y="0"/>
          <a:chExt cx="0" cy="0"/>
        </a:xfrm>
      </p:grpSpPr>
      <p:sp>
        <p:nvSpPr>
          <p:cNvPr id="95" name="Google Shape;95;p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6" name="Google Shape;96;p3: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GB"/>
              <a:t>RNNs aim to mimic human learning by building off of previous input rather than restarting every time new information comes in. The loops in the network allow it to make use of sequential information, so every new step is informed by those inputs that came before it. The program retains a “memory” of the previous steps.</a:t>
            </a:r>
            <a:endParaRPr lang="en-GB"/>
          </a:p>
          <a:p>
            <a:pPr marL="0" lvl="0" indent="0" algn="l" rtl="0">
              <a:lnSpc>
                <a:spcPct val="100000"/>
              </a:lnSpc>
              <a:spcBef>
                <a:spcPts val="0"/>
              </a:spcBef>
              <a:spcAft>
                <a:spcPts val="0"/>
              </a:spcAft>
              <a:buSzPts val="1100"/>
              <a:buNone/>
            </a:pPr>
            <a:r>
              <a:rPr lang="en-GB"/>
              <a:t>RNNs are particularly good at sentiment analysis, so analyzing positive versus negative reviews, and also detecting spam texts or emails or image captioning.</a:t>
            </a:r>
            <a:endParaRPr lang="en-GB"/>
          </a:p>
          <a:p>
            <a:pPr marL="0" lvl="0" indent="0" algn="l" rtl="0">
              <a:lnSpc>
                <a:spcPct val="100000"/>
              </a:lnSpc>
              <a:spcBef>
                <a:spcPts val="0"/>
              </a:spcBef>
              <a:spcAft>
                <a:spcPts val="0"/>
              </a:spcAft>
              <a:buSzPts val="1100"/>
              <a:buNone/>
            </a:pPr>
          </a:p>
          <a:p>
            <a:pPr marL="0" lvl="0" indent="0" algn="l" rtl="0">
              <a:lnSpc>
                <a:spcPct val="100000"/>
              </a:lnSpc>
              <a:spcBef>
                <a:spcPts val="0"/>
              </a:spcBef>
              <a:spcAft>
                <a:spcPts val="0"/>
              </a:spcAft>
              <a:buSzPts val="1100"/>
              <a:buNone/>
            </a:pPr>
            <a:r>
              <a:rPr lang="en-GB"/>
              <a:t>One downfall to RNNs: You can see from the previous graph how all the connections between layers and steps can quickly multiply and get very complex. This makes calculating the gradient problem very confusing, and leads to a problem called the vanishing or exploding gradient. Often, the model ends up over or under accounting for the weight of each step. </a:t>
            </a:r>
            <a:endParaRPr lang="en-GB"/>
          </a:p>
          <a:p>
            <a:pPr marL="0" lvl="0" indent="0" algn="l" rtl="0">
              <a:lnSpc>
                <a:spcPct val="100000"/>
              </a:lnSpc>
              <a:spcBef>
                <a:spcPts val="0"/>
              </a:spcBef>
              <a:spcAft>
                <a:spcPts val="0"/>
              </a:spcAft>
              <a:buSzPts val="1100"/>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0" name="Shape 100"/>
        <p:cNvGrpSpPr/>
        <p:nvPr/>
      </p:nvGrpSpPr>
      <p:grpSpPr>
        <a:xfrm>
          <a:off x="0" y="0"/>
          <a:ext cx="0" cy="0"/>
          <a:chOff x="0" y="0"/>
          <a:chExt cx="0" cy="0"/>
        </a:xfrm>
      </p:grpSpPr>
      <p:sp>
        <p:nvSpPr>
          <p:cNvPr id="101" name="Google Shape;101;p4: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2" name="Google Shape;102;p4: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GB"/>
              <a:t>This is a variation of the rnn mainly used to take care of the vanishing or exploding gradient problem. LSTMs decide when to keep or erase “memory” based on its importance, and the gates decide when information is allowed to enter or exit.</a:t>
            </a:r>
            <a:endParaRPr lang="en-GB"/>
          </a:p>
          <a:p>
            <a:pPr marL="0" lvl="0" indent="0" algn="l" rtl="0">
              <a:lnSpc>
                <a:spcPct val="100000"/>
              </a:lnSpc>
              <a:spcBef>
                <a:spcPts val="0"/>
              </a:spcBef>
              <a:spcAft>
                <a:spcPts val="0"/>
              </a:spcAft>
              <a:buSzPts val="1100"/>
              <a:buNone/>
            </a:pPr>
          </a:p>
          <a:p>
            <a:pPr marL="0" lvl="0" indent="0" algn="l" rtl="0">
              <a:lnSpc>
                <a:spcPct val="100000"/>
              </a:lnSpc>
              <a:spcBef>
                <a:spcPts val="0"/>
              </a:spcBef>
              <a:spcAft>
                <a:spcPts val="0"/>
              </a:spcAft>
              <a:buSzPts val="1100"/>
              <a:buNone/>
            </a:pPr>
            <a:r>
              <a:rPr lang="en-GB"/>
              <a:t>The good thing about an LSTMs is that they don’t suffer from long-term dependency problems. This occurs when the RNN has to go backwards in the text too many words, and can get lost looking for relevant information. With an LSTM, by introducing forget gates (sigmas) and sigmoid gates (tanh), we only keep retain the relevant information in our RNN’s memory.</a:t>
            </a:r>
            <a:endParaRPr lang="en-GB"/>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7" name="Shape 107"/>
        <p:cNvGrpSpPr/>
        <p:nvPr/>
      </p:nvGrpSpPr>
      <p:grpSpPr>
        <a:xfrm>
          <a:off x="0" y="0"/>
          <a:ext cx="0" cy="0"/>
          <a:chOff x="0" y="0"/>
          <a:chExt cx="0" cy="0"/>
        </a:xfrm>
      </p:grpSpPr>
      <p:sp>
        <p:nvSpPr>
          <p:cNvPr id="108" name="Google Shape;108;p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9" name="Google Shape;109;p5: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GB"/>
              <a:t>So we used a couple of different text collections to train our data, mainly the Gutenburg corpus which contains texts from a variety of ebooks such as Pride and Prejudice and A Tale of Two Cities. Your training data is really important because your model is going to learn from and mimic the writing or speaking styles of whatever text you put into it. In order to input these into our model, we first had to convert to the words to vector format.</a:t>
            </a:r>
            <a:endParaRPr lang="en-GB"/>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3" name="Shape 113"/>
        <p:cNvGrpSpPr/>
        <p:nvPr/>
      </p:nvGrpSpPr>
      <p:grpSpPr>
        <a:xfrm>
          <a:off x="0" y="0"/>
          <a:ext cx="0" cy="0"/>
          <a:chOff x="0" y="0"/>
          <a:chExt cx="0" cy="0"/>
        </a:xfrm>
      </p:grpSpPr>
      <p:sp>
        <p:nvSpPr>
          <p:cNvPr id="114" name="Google Shape;114;p6: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5" name="Google Shape;115;p6: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GB"/>
              <a:t>This is a simple visualization of what Word2Vec does with many less dimensions than what we would actually expect. But Word2Vec basically takes the words and puts them into vector space, and the distances or vectors between the words informs the relationships between the words.</a:t>
            </a:r>
            <a:endParaRPr lang="en-GB"/>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0" name="Shape 120"/>
        <p:cNvGrpSpPr/>
        <p:nvPr/>
      </p:nvGrpSpPr>
      <p:grpSpPr>
        <a:xfrm>
          <a:off x="0" y="0"/>
          <a:ext cx="0" cy="0"/>
          <a:chOff x="0" y="0"/>
          <a:chExt cx="0" cy="0"/>
        </a:xfrm>
      </p:grpSpPr>
      <p:sp>
        <p:nvSpPr>
          <p:cNvPr id="121" name="Google Shape;121;p7: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2" name="Google Shape;122;p7: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GB"/>
              <a:t>So our Word2Vec model has 100 dimensions. To illustrate, we’ve called a function to output which 3 words are most similar to the input word. </a:t>
            </a:r>
            <a:endParaRPr lang="en-GB"/>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6" name="Shape 126"/>
        <p:cNvGrpSpPr/>
        <p:nvPr/>
      </p:nvGrpSpPr>
      <p:grpSpPr>
        <a:xfrm>
          <a:off x="0" y="0"/>
          <a:ext cx="0" cy="0"/>
          <a:chOff x="0" y="0"/>
          <a:chExt cx="0" cy="0"/>
        </a:xfrm>
      </p:grpSpPr>
      <p:sp>
        <p:nvSpPr>
          <p:cNvPr id="127" name="Google Shape;127;p8: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8" name="Google Shape;128;p8: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GB"/>
              <a:t>This is how we built the model. So we have three LSTM layers inside of our Sequential model.</a:t>
            </a:r>
            <a:endParaRPr lang="en-GB"/>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2" name="Shape 132"/>
        <p:cNvGrpSpPr/>
        <p:nvPr/>
      </p:nvGrpSpPr>
      <p:grpSpPr>
        <a:xfrm>
          <a:off x="0" y="0"/>
          <a:ext cx="0" cy="0"/>
          <a:chOff x="0" y="0"/>
          <a:chExt cx="0" cy="0"/>
        </a:xfrm>
      </p:grpSpPr>
      <p:sp>
        <p:nvSpPr>
          <p:cNvPr id="133" name="Google Shape;133;p9: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4" name="Google Shape;134;p9: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GB"/>
              <a:t>This is from pretty early on in our process when we trained our model with only one LSTM layer. The plots are accuracy and loss graphs for our model plotted against the number of epochs. This kind of helps us visualize if our validation accuracy and loss are improving and what is the optimal number of epochs. This is an example of what you probably don’t want to see.</a:t>
            </a:r>
            <a:endParaRPr lang="en-GB"/>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bg>
      <p:bgPr>
        <a:solidFill>
          <a:schemeClr val="lt2"/>
        </a:solidFill>
        <a:effectLst/>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sp>
        <p:nvSpPr>
          <p:cNvPr id="14" name="Google Shape;14;p2"/>
          <p:cNvSpPr txBox="1"/>
          <p:nvPr>
            <p:ph type="ctrTitle"/>
          </p:nvPr>
        </p:nvSpPr>
        <p:spPr>
          <a:xfrm>
            <a:off x="729450" y="1322450"/>
            <a:ext cx="7688100" cy="1664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dk2"/>
              </a:buClr>
              <a:buSzPts val="4200"/>
              <a:buNone/>
              <a:defRPr sz="4200">
                <a:solidFill>
                  <a:schemeClr val="dk2"/>
                </a:solidFill>
              </a:defRPr>
            </a:lvl1pPr>
            <a:lvl2pPr lvl="1" algn="l">
              <a:lnSpc>
                <a:spcPct val="100000"/>
              </a:lnSpc>
              <a:spcBef>
                <a:spcPts val="0"/>
              </a:spcBef>
              <a:spcAft>
                <a:spcPts val="0"/>
              </a:spcAft>
              <a:buClr>
                <a:schemeClr val="dk2"/>
              </a:buClr>
              <a:buSzPts val="4200"/>
              <a:buNone/>
              <a:defRPr sz="4200">
                <a:solidFill>
                  <a:schemeClr val="dk2"/>
                </a:solidFill>
              </a:defRPr>
            </a:lvl2pPr>
            <a:lvl3pPr lvl="2" algn="l">
              <a:lnSpc>
                <a:spcPct val="100000"/>
              </a:lnSpc>
              <a:spcBef>
                <a:spcPts val="0"/>
              </a:spcBef>
              <a:spcAft>
                <a:spcPts val="0"/>
              </a:spcAft>
              <a:buClr>
                <a:schemeClr val="dk2"/>
              </a:buClr>
              <a:buSzPts val="4200"/>
              <a:buNone/>
              <a:defRPr sz="4200">
                <a:solidFill>
                  <a:schemeClr val="dk2"/>
                </a:solidFill>
              </a:defRPr>
            </a:lvl3pPr>
            <a:lvl4pPr lvl="3" algn="l">
              <a:lnSpc>
                <a:spcPct val="100000"/>
              </a:lnSpc>
              <a:spcBef>
                <a:spcPts val="0"/>
              </a:spcBef>
              <a:spcAft>
                <a:spcPts val="0"/>
              </a:spcAft>
              <a:buClr>
                <a:schemeClr val="dk2"/>
              </a:buClr>
              <a:buSzPts val="4200"/>
              <a:buNone/>
              <a:defRPr sz="4200">
                <a:solidFill>
                  <a:schemeClr val="dk2"/>
                </a:solidFill>
              </a:defRPr>
            </a:lvl4pPr>
            <a:lvl5pPr lvl="4" algn="l">
              <a:lnSpc>
                <a:spcPct val="100000"/>
              </a:lnSpc>
              <a:spcBef>
                <a:spcPts val="0"/>
              </a:spcBef>
              <a:spcAft>
                <a:spcPts val="0"/>
              </a:spcAft>
              <a:buClr>
                <a:schemeClr val="dk2"/>
              </a:buClr>
              <a:buSzPts val="4200"/>
              <a:buNone/>
              <a:defRPr sz="4200">
                <a:solidFill>
                  <a:schemeClr val="dk2"/>
                </a:solidFill>
              </a:defRPr>
            </a:lvl5pPr>
            <a:lvl6pPr lvl="5" algn="l">
              <a:lnSpc>
                <a:spcPct val="100000"/>
              </a:lnSpc>
              <a:spcBef>
                <a:spcPts val="0"/>
              </a:spcBef>
              <a:spcAft>
                <a:spcPts val="0"/>
              </a:spcAft>
              <a:buClr>
                <a:schemeClr val="dk2"/>
              </a:buClr>
              <a:buSzPts val="4200"/>
              <a:buNone/>
              <a:defRPr sz="4200">
                <a:solidFill>
                  <a:schemeClr val="dk2"/>
                </a:solidFill>
              </a:defRPr>
            </a:lvl6pPr>
            <a:lvl7pPr lvl="6" algn="l">
              <a:lnSpc>
                <a:spcPct val="100000"/>
              </a:lnSpc>
              <a:spcBef>
                <a:spcPts val="0"/>
              </a:spcBef>
              <a:spcAft>
                <a:spcPts val="0"/>
              </a:spcAft>
              <a:buClr>
                <a:schemeClr val="dk2"/>
              </a:buClr>
              <a:buSzPts val="4200"/>
              <a:buNone/>
              <a:defRPr sz="4200">
                <a:solidFill>
                  <a:schemeClr val="dk2"/>
                </a:solidFill>
              </a:defRPr>
            </a:lvl7pPr>
            <a:lvl8pPr lvl="7" algn="l">
              <a:lnSpc>
                <a:spcPct val="100000"/>
              </a:lnSpc>
              <a:spcBef>
                <a:spcPts val="0"/>
              </a:spcBef>
              <a:spcAft>
                <a:spcPts val="0"/>
              </a:spcAft>
              <a:buClr>
                <a:schemeClr val="dk2"/>
              </a:buClr>
              <a:buSzPts val="4200"/>
              <a:buNone/>
              <a:defRPr sz="4200">
                <a:solidFill>
                  <a:schemeClr val="dk2"/>
                </a:solidFill>
              </a:defRPr>
            </a:lvl8pPr>
            <a:lvl9pPr lvl="8" algn="l">
              <a:lnSpc>
                <a:spcPct val="100000"/>
              </a:lnSpc>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type="subTitle" idx="1"/>
          </p:nvPr>
        </p:nvSpPr>
        <p:spPr>
          <a:xfrm>
            <a:off x="729627" y="3172900"/>
            <a:ext cx="7688100" cy="5412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p:txBody>
      </p:sp>
      <p:sp>
        <p:nvSpPr>
          <p:cNvPr id="16" name="Google Shape;16;p2"/>
          <p:cNvSpPr txBox="1"/>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72" name="Shape 72"/>
        <p:cNvGrpSpPr/>
        <p:nvPr/>
      </p:nvGrpSpPr>
      <p:grpSpPr>
        <a:xfrm>
          <a:off x="0" y="0"/>
          <a:ext cx="0" cy="0"/>
          <a:chOff x="0" y="0"/>
          <a:chExt cx="0" cy="0"/>
        </a:xfrm>
      </p:grpSpPr>
      <p:sp>
        <p:nvSpPr>
          <p:cNvPr id="73" name="Google Shape;73;p11"/>
          <p:cNvSpPr txBox="1"/>
          <p:nvPr>
            <p:ph type="body" idx="1"/>
          </p:nvPr>
        </p:nvSpPr>
        <p:spPr>
          <a:xfrm>
            <a:off x="724950" y="4372551"/>
            <a:ext cx="7697400" cy="4605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300"/>
              <a:buNone/>
              <a:defRPr/>
            </a:lvl1pPr>
          </a:lstStyle>
          <a:p/>
        </p:txBody>
      </p:sp>
      <p:sp>
        <p:nvSpPr>
          <p:cNvPr id="74" name="Google Shape;74;p11"/>
          <p:cNvSpPr txBox="1"/>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75" name="Shape 75"/>
        <p:cNvGrpSpPr/>
        <p:nvPr/>
      </p:nvGrpSpPr>
      <p:grpSpPr>
        <a:xfrm>
          <a:off x="0" y="0"/>
          <a:ext cx="0" cy="0"/>
          <a:chOff x="0" y="0"/>
          <a:chExt cx="0" cy="0"/>
        </a:xfrm>
      </p:grpSpPr>
      <p:grpSp>
        <p:nvGrpSpPr>
          <p:cNvPr id="76" name="Google Shape;76;p12"/>
          <p:cNvGrpSpPr/>
          <p:nvPr/>
        </p:nvGrpSpPr>
        <p:grpSpPr>
          <a:xfrm>
            <a:off x="830392" y="4169130"/>
            <a:ext cx="745763" cy="45826"/>
            <a:chOff x="4580561" y="2589004"/>
            <a:chExt cx="1064464" cy="25200"/>
          </a:xfrm>
        </p:grpSpPr>
        <p:sp>
          <p:nvSpPr>
            <p:cNvPr id="77" name="Google Shape;77;p12"/>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78" name="Google Shape;78;p12"/>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sp>
        <p:nvSpPr>
          <p:cNvPr id="79" name="Google Shape;79;p12"/>
          <p:cNvSpPr txBox="1"/>
          <p:nvPr>
            <p:ph type="title" hasCustomPrompt="1"/>
          </p:nvPr>
        </p:nvSpPr>
        <p:spPr>
          <a:xfrm>
            <a:off x="729450" y="733950"/>
            <a:ext cx="7688400" cy="1244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lt1"/>
              </a:buClr>
              <a:buSzPts val="8000"/>
              <a:buNone/>
              <a:defRPr sz="8000">
                <a:solidFill>
                  <a:schemeClr val="lt1"/>
                </a:solidFill>
              </a:defRPr>
            </a:lvl1pPr>
            <a:lvl2pPr lvl="1" algn="l">
              <a:lnSpc>
                <a:spcPct val="100000"/>
              </a:lnSpc>
              <a:spcBef>
                <a:spcPts val="0"/>
              </a:spcBef>
              <a:spcAft>
                <a:spcPts val="0"/>
              </a:spcAft>
              <a:buClr>
                <a:schemeClr val="lt1"/>
              </a:buClr>
              <a:buSzPts val="8000"/>
              <a:buNone/>
              <a:defRPr sz="8000">
                <a:solidFill>
                  <a:schemeClr val="lt1"/>
                </a:solidFill>
              </a:defRPr>
            </a:lvl2pPr>
            <a:lvl3pPr lvl="2" algn="l">
              <a:lnSpc>
                <a:spcPct val="100000"/>
              </a:lnSpc>
              <a:spcBef>
                <a:spcPts val="0"/>
              </a:spcBef>
              <a:spcAft>
                <a:spcPts val="0"/>
              </a:spcAft>
              <a:buClr>
                <a:schemeClr val="lt1"/>
              </a:buClr>
              <a:buSzPts val="8000"/>
              <a:buNone/>
              <a:defRPr sz="8000">
                <a:solidFill>
                  <a:schemeClr val="lt1"/>
                </a:solidFill>
              </a:defRPr>
            </a:lvl3pPr>
            <a:lvl4pPr lvl="3" algn="l">
              <a:lnSpc>
                <a:spcPct val="100000"/>
              </a:lnSpc>
              <a:spcBef>
                <a:spcPts val="0"/>
              </a:spcBef>
              <a:spcAft>
                <a:spcPts val="0"/>
              </a:spcAft>
              <a:buClr>
                <a:schemeClr val="lt1"/>
              </a:buClr>
              <a:buSzPts val="8000"/>
              <a:buNone/>
              <a:defRPr sz="8000">
                <a:solidFill>
                  <a:schemeClr val="lt1"/>
                </a:solidFill>
              </a:defRPr>
            </a:lvl4pPr>
            <a:lvl5pPr lvl="4" algn="l">
              <a:lnSpc>
                <a:spcPct val="100000"/>
              </a:lnSpc>
              <a:spcBef>
                <a:spcPts val="0"/>
              </a:spcBef>
              <a:spcAft>
                <a:spcPts val="0"/>
              </a:spcAft>
              <a:buClr>
                <a:schemeClr val="lt1"/>
              </a:buClr>
              <a:buSzPts val="8000"/>
              <a:buNone/>
              <a:defRPr sz="8000">
                <a:solidFill>
                  <a:schemeClr val="lt1"/>
                </a:solidFill>
              </a:defRPr>
            </a:lvl5pPr>
            <a:lvl6pPr lvl="5" algn="l">
              <a:lnSpc>
                <a:spcPct val="100000"/>
              </a:lnSpc>
              <a:spcBef>
                <a:spcPts val="0"/>
              </a:spcBef>
              <a:spcAft>
                <a:spcPts val="0"/>
              </a:spcAft>
              <a:buClr>
                <a:schemeClr val="lt1"/>
              </a:buClr>
              <a:buSzPts val="8000"/>
              <a:buNone/>
              <a:defRPr sz="8000">
                <a:solidFill>
                  <a:schemeClr val="lt1"/>
                </a:solidFill>
              </a:defRPr>
            </a:lvl6pPr>
            <a:lvl7pPr lvl="6" algn="l">
              <a:lnSpc>
                <a:spcPct val="100000"/>
              </a:lnSpc>
              <a:spcBef>
                <a:spcPts val="0"/>
              </a:spcBef>
              <a:spcAft>
                <a:spcPts val="0"/>
              </a:spcAft>
              <a:buClr>
                <a:schemeClr val="lt1"/>
              </a:buClr>
              <a:buSzPts val="8000"/>
              <a:buNone/>
              <a:defRPr sz="8000">
                <a:solidFill>
                  <a:schemeClr val="lt1"/>
                </a:solidFill>
              </a:defRPr>
            </a:lvl7pPr>
            <a:lvl8pPr lvl="7" algn="l">
              <a:lnSpc>
                <a:spcPct val="100000"/>
              </a:lnSpc>
              <a:spcBef>
                <a:spcPts val="0"/>
              </a:spcBef>
              <a:spcAft>
                <a:spcPts val="0"/>
              </a:spcAft>
              <a:buClr>
                <a:schemeClr val="lt1"/>
              </a:buClr>
              <a:buSzPts val="8000"/>
              <a:buNone/>
              <a:defRPr sz="8000">
                <a:solidFill>
                  <a:schemeClr val="lt1"/>
                </a:solidFill>
              </a:defRPr>
            </a:lvl8pPr>
            <a:lvl9pPr lvl="8" algn="l">
              <a:lnSpc>
                <a:spcPct val="100000"/>
              </a:lnSpc>
              <a:spcBef>
                <a:spcPts val="0"/>
              </a:spcBef>
              <a:spcAft>
                <a:spcPts val="0"/>
              </a:spcAft>
              <a:buClr>
                <a:schemeClr val="lt1"/>
              </a:buClr>
              <a:buSzPts val="8000"/>
              <a:buNone/>
              <a:defRPr sz="8000">
                <a:solidFill>
                  <a:schemeClr val="lt1"/>
                </a:solidFill>
              </a:defRPr>
            </a:lvl9pPr>
          </a:lstStyle>
          <a:p>
            <a:r>
              <a:t>xx%</a:t>
            </a:r>
          </a:p>
        </p:txBody>
      </p:sp>
      <p:sp>
        <p:nvSpPr>
          <p:cNvPr id="80" name="Google Shape;80;p12"/>
          <p:cNvSpPr txBox="1"/>
          <p:nvPr>
            <p:ph type="body" idx="1"/>
          </p:nvPr>
        </p:nvSpPr>
        <p:spPr>
          <a:xfrm>
            <a:off x="729450" y="2272888"/>
            <a:ext cx="7688400" cy="1580400"/>
          </a:xfrm>
          <a:prstGeom prst="rect">
            <a:avLst/>
          </a:prstGeom>
          <a:noFill/>
          <a:ln>
            <a:noFill/>
          </a:ln>
        </p:spPr>
        <p:txBody>
          <a:bodyPr spcFirstLastPara="1" wrap="square" lIns="91425" tIns="91425" rIns="91425" bIns="91425" anchor="t" anchorCtr="0">
            <a:noAutofit/>
          </a:bodyPr>
          <a:lstStyle>
            <a:lvl1pPr marL="457200" lvl="0" indent="-311150" algn="l">
              <a:lnSpc>
                <a:spcPct val="115000"/>
              </a:lnSpc>
              <a:spcBef>
                <a:spcPts val="0"/>
              </a:spcBef>
              <a:spcAft>
                <a:spcPts val="0"/>
              </a:spcAft>
              <a:buClr>
                <a:schemeClr val="lt1"/>
              </a:buClr>
              <a:buSzPts val="1300"/>
              <a:buChar char="●"/>
              <a:defRPr>
                <a:solidFill>
                  <a:schemeClr val="lt1"/>
                </a:solidFill>
              </a:defRPr>
            </a:lvl1pPr>
            <a:lvl2pPr marL="914400" lvl="1" indent="-298450" algn="l">
              <a:lnSpc>
                <a:spcPct val="115000"/>
              </a:lnSpc>
              <a:spcBef>
                <a:spcPts val="1600"/>
              </a:spcBef>
              <a:spcAft>
                <a:spcPts val="0"/>
              </a:spcAft>
              <a:buClr>
                <a:schemeClr val="lt1"/>
              </a:buClr>
              <a:buSzPts val="1100"/>
              <a:buChar char="○"/>
              <a:defRPr>
                <a:solidFill>
                  <a:schemeClr val="lt1"/>
                </a:solidFill>
              </a:defRPr>
            </a:lvl2pPr>
            <a:lvl3pPr marL="1371600" lvl="2" indent="-298450" algn="l">
              <a:lnSpc>
                <a:spcPct val="115000"/>
              </a:lnSpc>
              <a:spcBef>
                <a:spcPts val="1600"/>
              </a:spcBef>
              <a:spcAft>
                <a:spcPts val="0"/>
              </a:spcAft>
              <a:buClr>
                <a:schemeClr val="lt1"/>
              </a:buClr>
              <a:buSzPts val="1100"/>
              <a:buChar char="■"/>
              <a:defRPr>
                <a:solidFill>
                  <a:schemeClr val="lt1"/>
                </a:solidFill>
              </a:defRPr>
            </a:lvl3pPr>
            <a:lvl4pPr marL="1828800" lvl="3" indent="-298450" algn="l">
              <a:lnSpc>
                <a:spcPct val="115000"/>
              </a:lnSpc>
              <a:spcBef>
                <a:spcPts val="1600"/>
              </a:spcBef>
              <a:spcAft>
                <a:spcPts val="0"/>
              </a:spcAft>
              <a:buClr>
                <a:schemeClr val="lt1"/>
              </a:buClr>
              <a:buSzPts val="1100"/>
              <a:buChar char="●"/>
              <a:defRPr>
                <a:solidFill>
                  <a:schemeClr val="lt1"/>
                </a:solidFill>
              </a:defRPr>
            </a:lvl4pPr>
            <a:lvl5pPr marL="2286000" lvl="4" indent="-298450" algn="l">
              <a:lnSpc>
                <a:spcPct val="115000"/>
              </a:lnSpc>
              <a:spcBef>
                <a:spcPts val="1600"/>
              </a:spcBef>
              <a:spcAft>
                <a:spcPts val="0"/>
              </a:spcAft>
              <a:buClr>
                <a:schemeClr val="lt1"/>
              </a:buClr>
              <a:buSzPts val="1100"/>
              <a:buChar char="○"/>
              <a:defRPr>
                <a:solidFill>
                  <a:schemeClr val="lt1"/>
                </a:solidFill>
              </a:defRPr>
            </a:lvl5pPr>
            <a:lvl6pPr marL="2743200" lvl="5" indent="-298450" algn="l">
              <a:lnSpc>
                <a:spcPct val="115000"/>
              </a:lnSpc>
              <a:spcBef>
                <a:spcPts val="1600"/>
              </a:spcBef>
              <a:spcAft>
                <a:spcPts val="0"/>
              </a:spcAft>
              <a:buClr>
                <a:schemeClr val="lt1"/>
              </a:buClr>
              <a:buSzPts val="1100"/>
              <a:buChar char="■"/>
              <a:defRPr>
                <a:solidFill>
                  <a:schemeClr val="lt1"/>
                </a:solidFill>
              </a:defRPr>
            </a:lvl6pPr>
            <a:lvl7pPr marL="3200400" lvl="6" indent="-298450" algn="l">
              <a:lnSpc>
                <a:spcPct val="115000"/>
              </a:lnSpc>
              <a:spcBef>
                <a:spcPts val="1600"/>
              </a:spcBef>
              <a:spcAft>
                <a:spcPts val="0"/>
              </a:spcAft>
              <a:buClr>
                <a:schemeClr val="lt1"/>
              </a:buClr>
              <a:buSzPts val="1100"/>
              <a:buChar char="●"/>
              <a:defRPr>
                <a:solidFill>
                  <a:schemeClr val="lt1"/>
                </a:solidFill>
              </a:defRPr>
            </a:lvl7pPr>
            <a:lvl8pPr marL="3657600" lvl="7" indent="-298450" algn="l">
              <a:lnSpc>
                <a:spcPct val="115000"/>
              </a:lnSpc>
              <a:spcBef>
                <a:spcPts val="1600"/>
              </a:spcBef>
              <a:spcAft>
                <a:spcPts val="0"/>
              </a:spcAft>
              <a:buClr>
                <a:schemeClr val="lt1"/>
              </a:buClr>
              <a:buSzPts val="1100"/>
              <a:buChar char="○"/>
              <a:defRPr>
                <a:solidFill>
                  <a:schemeClr val="lt1"/>
                </a:solidFill>
              </a:defRPr>
            </a:lvl8pPr>
            <a:lvl9pPr marL="4114800" lvl="8" indent="-298450" algn="l">
              <a:lnSpc>
                <a:spcPct val="115000"/>
              </a:lnSpc>
              <a:spcBef>
                <a:spcPts val="1600"/>
              </a:spcBef>
              <a:spcAft>
                <a:spcPts val="1600"/>
              </a:spcAft>
              <a:buClr>
                <a:schemeClr val="lt1"/>
              </a:buClr>
              <a:buSzPts val="1100"/>
              <a:buChar char="■"/>
              <a:defRPr>
                <a:solidFill>
                  <a:schemeClr val="lt1"/>
                </a:solidFill>
              </a:defRPr>
            </a:lvl9pPr>
          </a:lstStyle>
          <a:p/>
        </p:txBody>
      </p:sp>
      <p:sp>
        <p:nvSpPr>
          <p:cNvPr id="81" name="Google Shape;81;p12"/>
          <p:cNvSpPr txBox="1"/>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Lato" panose="020F0502020204030203"/>
                <a:ea typeface="Lato" panose="020F0502020204030203"/>
                <a:cs typeface="Lato" panose="020F0502020204030203"/>
                <a:sym typeface="Lato" panose="020F0502020204030203"/>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Lato" panose="020F0502020204030203"/>
                <a:ea typeface="Lato" panose="020F0502020204030203"/>
                <a:cs typeface="Lato" panose="020F0502020204030203"/>
                <a:sym typeface="Lato" panose="020F0502020204030203"/>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Lato" panose="020F0502020204030203"/>
                <a:ea typeface="Lato" panose="020F0502020204030203"/>
                <a:cs typeface="Lato" panose="020F0502020204030203"/>
                <a:sym typeface="Lato" panose="020F0502020204030203"/>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Lato" panose="020F0502020204030203"/>
                <a:ea typeface="Lato" panose="020F0502020204030203"/>
                <a:cs typeface="Lato" panose="020F0502020204030203"/>
                <a:sym typeface="Lato" panose="020F0502020204030203"/>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Lato" panose="020F0502020204030203"/>
                <a:ea typeface="Lato" panose="020F0502020204030203"/>
                <a:cs typeface="Lato" panose="020F0502020204030203"/>
                <a:sym typeface="Lato" panose="020F0502020204030203"/>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Lato" panose="020F0502020204030203"/>
                <a:ea typeface="Lato" panose="020F0502020204030203"/>
                <a:cs typeface="Lato" panose="020F0502020204030203"/>
                <a:sym typeface="Lato" panose="020F0502020204030203"/>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Lato" panose="020F0502020204030203"/>
                <a:ea typeface="Lato" panose="020F0502020204030203"/>
                <a:cs typeface="Lato" panose="020F0502020204030203"/>
                <a:sym typeface="Lato" panose="020F0502020204030203"/>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Lato" panose="020F0502020204030203"/>
                <a:ea typeface="Lato" panose="020F0502020204030203"/>
                <a:cs typeface="Lato" panose="020F0502020204030203"/>
                <a:sym typeface="Lato" panose="020F0502020204030203"/>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Lato" panose="020F0502020204030203"/>
                <a:ea typeface="Lato" panose="020F0502020204030203"/>
                <a:cs typeface="Lato" panose="020F0502020204030203"/>
                <a:sym typeface="Lato" panose="020F0502020204030203"/>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17" name="Shape 17"/>
        <p:cNvGrpSpPr/>
        <p:nvPr/>
      </p:nvGrpSpPr>
      <p:grpSpPr>
        <a:xfrm>
          <a:off x="0" y="0"/>
          <a:ext cx="0" cy="0"/>
          <a:chOff x="0" y="0"/>
          <a:chExt cx="0" cy="0"/>
        </a:xfrm>
      </p:grpSpPr>
      <p:sp>
        <p:nvSpPr>
          <p:cNvPr id="18" name="Google Shape;18;p3"/>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nvGrpSpPr>
          <p:cNvPr id="19" name="Google Shape;19;p3"/>
          <p:cNvGrpSpPr/>
          <p:nvPr/>
        </p:nvGrpSpPr>
        <p:grpSpPr>
          <a:xfrm>
            <a:off x="830392" y="1191256"/>
            <a:ext cx="745763" cy="45826"/>
            <a:chOff x="4580561" y="2589004"/>
            <a:chExt cx="1064464" cy="25200"/>
          </a:xfrm>
        </p:grpSpPr>
        <p:sp>
          <p:nvSpPr>
            <p:cNvPr id="20" name="Google Shape;20;p3"/>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1" name="Google Shape;21;p3"/>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sp>
        <p:nvSpPr>
          <p:cNvPr id="22" name="Google Shape;22;p3"/>
          <p:cNvSpPr txBox="1"/>
          <p:nvPr>
            <p:ph type="title"/>
          </p:nvPr>
        </p:nvSpPr>
        <p:spPr>
          <a:xfrm>
            <a:off x="729450" y="1318650"/>
            <a:ext cx="7688700" cy="5352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dk2"/>
              </a:buClr>
              <a:buSzPts val="2600"/>
              <a:buNone/>
              <a:defRPr sz="2600">
                <a:solidFill>
                  <a:schemeClr val="dk2"/>
                </a:solidFill>
              </a:defRPr>
            </a:lvl1pPr>
            <a:lvl2pPr lvl="1" algn="l">
              <a:lnSpc>
                <a:spcPct val="100000"/>
              </a:lnSpc>
              <a:spcBef>
                <a:spcPts val="0"/>
              </a:spcBef>
              <a:spcAft>
                <a:spcPts val="0"/>
              </a:spcAft>
              <a:buClr>
                <a:schemeClr val="dk2"/>
              </a:buClr>
              <a:buSzPts val="2600"/>
              <a:buNone/>
              <a:defRPr sz="2600">
                <a:solidFill>
                  <a:schemeClr val="dk2"/>
                </a:solidFill>
              </a:defRPr>
            </a:lvl2pPr>
            <a:lvl3pPr lvl="2" algn="l">
              <a:lnSpc>
                <a:spcPct val="100000"/>
              </a:lnSpc>
              <a:spcBef>
                <a:spcPts val="0"/>
              </a:spcBef>
              <a:spcAft>
                <a:spcPts val="0"/>
              </a:spcAft>
              <a:buClr>
                <a:schemeClr val="dk2"/>
              </a:buClr>
              <a:buSzPts val="2600"/>
              <a:buNone/>
              <a:defRPr sz="2600">
                <a:solidFill>
                  <a:schemeClr val="dk2"/>
                </a:solidFill>
              </a:defRPr>
            </a:lvl3pPr>
            <a:lvl4pPr lvl="3" algn="l">
              <a:lnSpc>
                <a:spcPct val="100000"/>
              </a:lnSpc>
              <a:spcBef>
                <a:spcPts val="0"/>
              </a:spcBef>
              <a:spcAft>
                <a:spcPts val="0"/>
              </a:spcAft>
              <a:buClr>
                <a:schemeClr val="dk2"/>
              </a:buClr>
              <a:buSzPts val="2600"/>
              <a:buNone/>
              <a:defRPr sz="2600">
                <a:solidFill>
                  <a:schemeClr val="dk2"/>
                </a:solidFill>
              </a:defRPr>
            </a:lvl4pPr>
            <a:lvl5pPr lvl="4" algn="l">
              <a:lnSpc>
                <a:spcPct val="100000"/>
              </a:lnSpc>
              <a:spcBef>
                <a:spcPts val="0"/>
              </a:spcBef>
              <a:spcAft>
                <a:spcPts val="0"/>
              </a:spcAft>
              <a:buClr>
                <a:schemeClr val="dk2"/>
              </a:buClr>
              <a:buSzPts val="2600"/>
              <a:buNone/>
              <a:defRPr sz="2600">
                <a:solidFill>
                  <a:schemeClr val="dk2"/>
                </a:solidFill>
              </a:defRPr>
            </a:lvl5pPr>
            <a:lvl6pPr lvl="5" algn="l">
              <a:lnSpc>
                <a:spcPct val="100000"/>
              </a:lnSpc>
              <a:spcBef>
                <a:spcPts val="0"/>
              </a:spcBef>
              <a:spcAft>
                <a:spcPts val="0"/>
              </a:spcAft>
              <a:buClr>
                <a:schemeClr val="dk2"/>
              </a:buClr>
              <a:buSzPts val="2600"/>
              <a:buNone/>
              <a:defRPr sz="2600">
                <a:solidFill>
                  <a:schemeClr val="dk2"/>
                </a:solidFill>
              </a:defRPr>
            </a:lvl6pPr>
            <a:lvl7pPr lvl="6" algn="l">
              <a:lnSpc>
                <a:spcPct val="100000"/>
              </a:lnSpc>
              <a:spcBef>
                <a:spcPts val="0"/>
              </a:spcBef>
              <a:spcAft>
                <a:spcPts val="0"/>
              </a:spcAft>
              <a:buClr>
                <a:schemeClr val="dk2"/>
              </a:buClr>
              <a:buSzPts val="2600"/>
              <a:buNone/>
              <a:defRPr sz="2600">
                <a:solidFill>
                  <a:schemeClr val="dk2"/>
                </a:solidFill>
              </a:defRPr>
            </a:lvl7pPr>
            <a:lvl8pPr lvl="7" algn="l">
              <a:lnSpc>
                <a:spcPct val="100000"/>
              </a:lnSpc>
              <a:spcBef>
                <a:spcPts val="0"/>
              </a:spcBef>
              <a:spcAft>
                <a:spcPts val="0"/>
              </a:spcAft>
              <a:buClr>
                <a:schemeClr val="dk2"/>
              </a:buClr>
              <a:buSzPts val="2600"/>
              <a:buNone/>
              <a:defRPr sz="2600">
                <a:solidFill>
                  <a:schemeClr val="dk2"/>
                </a:solidFill>
              </a:defRPr>
            </a:lvl8pPr>
            <a:lvl9pPr lvl="8" algn="l">
              <a:lnSpc>
                <a:spcPct val="100000"/>
              </a:lnSpc>
              <a:spcBef>
                <a:spcPts val="0"/>
              </a:spcBef>
              <a:spcAft>
                <a:spcPts val="0"/>
              </a:spcAft>
              <a:buClr>
                <a:schemeClr val="dk2"/>
              </a:buClr>
              <a:buSzPts val="2600"/>
              <a:buNone/>
              <a:defRPr sz="2600">
                <a:solidFill>
                  <a:schemeClr val="dk2"/>
                </a:solidFill>
              </a:defRPr>
            </a:lvl9pPr>
          </a:lstStyle>
          <a:p/>
        </p:txBody>
      </p:sp>
      <p:sp>
        <p:nvSpPr>
          <p:cNvPr id="23" name="Google Shape;23;p3"/>
          <p:cNvSpPr txBox="1"/>
          <p:nvPr>
            <p:ph type="body" idx="1"/>
          </p:nvPr>
        </p:nvSpPr>
        <p:spPr>
          <a:xfrm>
            <a:off x="729450" y="2078875"/>
            <a:ext cx="7688700" cy="2261100"/>
          </a:xfrm>
          <a:prstGeom prst="rect">
            <a:avLst/>
          </a:prstGeom>
          <a:noFill/>
          <a:ln>
            <a:noFill/>
          </a:ln>
        </p:spPr>
        <p:txBody>
          <a:bodyPr spcFirstLastPara="1" wrap="square" lIns="91425" tIns="91425" rIns="91425" bIns="91425" anchor="t" anchorCtr="0">
            <a:no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1600"/>
              </a:spcBef>
              <a:spcAft>
                <a:spcPts val="0"/>
              </a:spcAft>
              <a:buSzPts val="1100"/>
              <a:buChar char="○"/>
              <a:defRPr/>
            </a:lvl2pPr>
            <a:lvl3pPr marL="1371600" lvl="2" indent="-298450" algn="l">
              <a:lnSpc>
                <a:spcPct val="115000"/>
              </a:lnSpc>
              <a:spcBef>
                <a:spcPts val="1600"/>
              </a:spcBef>
              <a:spcAft>
                <a:spcPts val="0"/>
              </a:spcAft>
              <a:buSzPts val="1100"/>
              <a:buChar char="■"/>
              <a:defRPr/>
            </a:lvl3pPr>
            <a:lvl4pPr marL="1828800" lvl="3" indent="-298450" algn="l">
              <a:lnSpc>
                <a:spcPct val="115000"/>
              </a:lnSpc>
              <a:spcBef>
                <a:spcPts val="1600"/>
              </a:spcBef>
              <a:spcAft>
                <a:spcPts val="0"/>
              </a:spcAft>
              <a:buSzPts val="1100"/>
              <a:buChar char="●"/>
              <a:defRPr/>
            </a:lvl4pPr>
            <a:lvl5pPr marL="2286000" lvl="4" indent="-298450" algn="l">
              <a:lnSpc>
                <a:spcPct val="115000"/>
              </a:lnSpc>
              <a:spcBef>
                <a:spcPts val="1600"/>
              </a:spcBef>
              <a:spcAft>
                <a:spcPts val="0"/>
              </a:spcAft>
              <a:buSzPts val="1100"/>
              <a:buChar char="○"/>
              <a:defRPr/>
            </a:lvl5pPr>
            <a:lvl6pPr marL="2743200" lvl="5" indent="-298450" algn="l">
              <a:lnSpc>
                <a:spcPct val="115000"/>
              </a:lnSpc>
              <a:spcBef>
                <a:spcPts val="1600"/>
              </a:spcBef>
              <a:spcAft>
                <a:spcPts val="0"/>
              </a:spcAft>
              <a:buSzPts val="1100"/>
              <a:buChar char="■"/>
              <a:defRPr/>
            </a:lvl6pPr>
            <a:lvl7pPr marL="3200400" lvl="6" indent="-298450" algn="l">
              <a:lnSpc>
                <a:spcPct val="115000"/>
              </a:lnSpc>
              <a:spcBef>
                <a:spcPts val="1600"/>
              </a:spcBef>
              <a:spcAft>
                <a:spcPts val="0"/>
              </a:spcAft>
              <a:buSzPts val="1100"/>
              <a:buChar char="●"/>
              <a:defRPr/>
            </a:lvl7pPr>
            <a:lvl8pPr marL="3657600" lvl="7" indent="-298450" algn="l">
              <a:lnSpc>
                <a:spcPct val="115000"/>
              </a:lnSpc>
              <a:spcBef>
                <a:spcPts val="1600"/>
              </a:spcBef>
              <a:spcAft>
                <a:spcPts val="0"/>
              </a:spcAft>
              <a:buSzPts val="1100"/>
              <a:buChar char="○"/>
              <a:defRPr/>
            </a:lvl8pPr>
            <a:lvl9pPr marL="4114800" lvl="8" indent="-298450" algn="l">
              <a:lnSpc>
                <a:spcPct val="115000"/>
              </a:lnSpc>
              <a:spcBef>
                <a:spcPts val="1600"/>
              </a:spcBef>
              <a:spcAft>
                <a:spcPts val="1600"/>
              </a:spcAft>
              <a:buSzPts val="1100"/>
              <a:buChar char="■"/>
              <a:defRPr/>
            </a:lvl9pPr>
          </a:lstStyle>
          <a:p/>
        </p:txBody>
      </p:sp>
      <p:sp>
        <p:nvSpPr>
          <p:cNvPr id="24" name="Google Shape;24;p3"/>
          <p:cNvSpPr txBox="1"/>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25" name="Shape 25"/>
        <p:cNvGrpSpPr/>
        <p:nvPr/>
      </p:nvGrpSpPr>
      <p:grpSpPr>
        <a:xfrm>
          <a:off x="0" y="0"/>
          <a:ext cx="0" cy="0"/>
          <a:chOff x="0" y="0"/>
          <a:chExt cx="0" cy="0"/>
        </a:xfrm>
      </p:grpSpPr>
      <p:sp>
        <p:nvSpPr>
          <p:cNvPr id="26" name="Google Shape;26;p4"/>
          <p:cNvSpPr txBox="1"/>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27" name="Shape 27"/>
        <p:cNvGrpSpPr/>
        <p:nvPr/>
      </p:nvGrpSpPr>
      <p:grpSpPr>
        <a:xfrm>
          <a:off x="0" y="0"/>
          <a:ext cx="0" cy="0"/>
          <a:chOff x="0" y="0"/>
          <a:chExt cx="0" cy="0"/>
        </a:xfrm>
      </p:grpSpPr>
      <p:sp>
        <p:nvSpPr>
          <p:cNvPr id="28" name="Google Shape;28;p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nvGrpSpPr>
          <p:cNvPr id="29" name="Google Shape;29;p5"/>
          <p:cNvGrpSpPr/>
          <p:nvPr/>
        </p:nvGrpSpPr>
        <p:grpSpPr>
          <a:xfrm>
            <a:off x="830392" y="1191256"/>
            <a:ext cx="745763" cy="45826"/>
            <a:chOff x="4580561" y="2589004"/>
            <a:chExt cx="1064464" cy="25200"/>
          </a:xfrm>
        </p:grpSpPr>
        <p:sp>
          <p:nvSpPr>
            <p:cNvPr id="30" name="Google Shape;30;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1" name="Google Shape;31;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sp>
        <p:nvSpPr>
          <p:cNvPr id="32" name="Google Shape;32;p5"/>
          <p:cNvSpPr txBox="1"/>
          <p:nvPr>
            <p:ph type="title"/>
          </p:nvPr>
        </p:nvSpPr>
        <p:spPr>
          <a:xfrm>
            <a:off x="729450" y="1318650"/>
            <a:ext cx="7688400" cy="5352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dk2"/>
              </a:buClr>
              <a:buSzPts val="2600"/>
              <a:buNone/>
              <a:defRPr sz="2600">
                <a:solidFill>
                  <a:schemeClr val="dk2"/>
                </a:solidFill>
              </a:defRPr>
            </a:lvl1pPr>
            <a:lvl2pPr lvl="1" algn="l">
              <a:lnSpc>
                <a:spcPct val="100000"/>
              </a:lnSpc>
              <a:spcBef>
                <a:spcPts val="0"/>
              </a:spcBef>
              <a:spcAft>
                <a:spcPts val="0"/>
              </a:spcAft>
              <a:buClr>
                <a:schemeClr val="dk2"/>
              </a:buClr>
              <a:buSzPts val="2600"/>
              <a:buNone/>
              <a:defRPr sz="2600">
                <a:solidFill>
                  <a:schemeClr val="dk2"/>
                </a:solidFill>
              </a:defRPr>
            </a:lvl2pPr>
            <a:lvl3pPr lvl="2" algn="l">
              <a:lnSpc>
                <a:spcPct val="100000"/>
              </a:lnSpc>
              <a:spcBef>
                <a:spcPts val="0"/>
              </a:spcBef>
              <a:spcAft>
                <a:spcPts val="0"/>
              </a:spcAft>
              <a:buClr>
                <a:schemeClr val="dk2"/>
              </a:buClr>
              <a:buSzPts val="2600"/>
              <a:buNone/>
              <a:defRPr sz="2600">
                <a:solidFill>
                  <a:schemeClr val="dk2"/>
                </a:solidFill>
              </a:defRPr>
            </a:lvl3pPr>
            <a:lvl4pPr lvl="3" algn="l">
              <a:lnSpc>
                <a:spcPct val="100000"/>
              </a:lnSpc>
              <a:spcBef>
                <a:spcPts val="0"/>
              </a:spcBef>
              <a:spcAft>
                <a:spcPts val="0"/>
              </a:spcAft>
              <a:buClr>
                <a:schemeClr val="dk2"/>
              </a:buClr>
              <a:buSzPts val="2600"/>
              <a:buNone/>
              <a:defRPr sz="2600">
                <a:solidFill>
                  <a:schemeClr val="dk2"/>
                </a:solidFill>
              </a:defRPr>
            </a:lvl4pPr>
            <a:lvl5pPr lvl="4" algn="l">
              <a:lnSpc>
                <a:spcPct val="100000"/>
              </a:lnSpc>
              <a:spcBef>
                <a:spcPts val="0"/>
              </a:spcBef>
              <a:spcAft>
                <a:spcPts val="0"/>
              </a:spcAft>
              <a:buClr>
                <a:schemeClr val="dk2"/>
              </a:buClr>
              <a:buSzPts val="2600"/>
              <a:buNone/>
              <a:defRPr sz="2600">
                <a:solidFill>
                  <a:schemeClr val="dk2"/>
                </a:solidFill>
              </a:defRPr>
            </a:lvl5pPr>
            <a:lvl6pPr lvl="5" algn="l">
              <a:lnSpc>
                <a:spcPct val="100000"/>
              </a:lnSpc>
              <a:spcBef>
                <a:spcPts val="0"/>
              </a:spcBef>
              <a:spcAft>
                <a:spcPts val="0"/>
              </a:spcAft>
              <a:buClr>
                <a:schemeClr val="dk2"/>
              </a:buClr>
              <a:buSzPts val="2600"/>
              <a:buNone/>
              <a:defRPr sz="2600">
                <a:solidFill>
                  <a:schemeClr val="dk2"/>
                </a:solidFill>
              </a:defRPr>
            </a:lvl6pPr>
            <a:lvl7pPr lvl="6" algn="l">
              <a:lnSpc>
                <a:spcPct val="100000"/>
              </a:lnSpc>
              <a:spcBef>
                <a:spcPts val="0"/>
              </a:spcBef>
              <a:spcAft>
                <a:spcPts val="0"/>
              </a:spcAft>
              <a:buClr>
                <a:schemeClr val="dk2"/>
              </a:buClr>
              <a:buSzPts val="2600"/>
              <a:buNone/>
              <a:defRPr sz="2600">
                <a:solidFill>
                  <a:schemeClr val="dk2"/>
                </a:solidFill>
              </a:defRPr>
            </a:lvl7pPr>
            <a:lvl8pPr lvl="7" algn="l">
              <a:lnSpc>
                <a:spcPct val="100000"/>
              </a:lnSpc>
              <a:spcBef>
                <a:spcPts val="0"/>
              </a:spcBef>
              <a:spcAft>
                <a:spcPts val="0"/>
              </a:spcAft>
              <a:buClr>
                <a:schemeClr val="dk2"/>
              </a:buClr>
              <a:buSzPts val="2600"/>
              <a:buNone/>
              <a:defRPr sz="2600">
                <a:solidFill>
                  <a:schemeClr val="dk2"/>
                </a:solidFill>
              </a:defRPr>
            </a:lvl8pPr>
            <a:lvl9pPr lvl="8" algn="l">
              <a:lnSpc>
                <a:spcPct val="100000"/>
              </a:lnSpc>
              <a:spcBef>
                <a:spcPts val="0"/>
              </a:spcBef>
              <a:spcAft>
                <a:spcPts val="0"/>
              </a:spcAft>
              <a:buClr>
                <a:schemeClr val="dk2"/>
              </a:buClr>
              <a:buSzPts val="2600"/>
              <a:buNone/>
              <a:defRPr sz="2600">
                <a:solidFill>
                  <a:schemeClr val="dk2"/>
                </a:solidFill>
              </a:defRPr>
            </a:lvl9pPr>
          </a:lstStyle>
          <a:p/>
        </p:txBody>
      </p:sp>
      <p:sp>
        <p:nvSpPr>
          <p:cNvPr id="33" name="Google Shape;33;p5"/>
          <p:cNvSpPr txBox="1"/>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bg>
      <p:bgPr>
        <a:solidFill>
          <a:schemeClr val="dk1"/>
        </a:solidFill>
        <a:effectLst/>
      </p:bgPr>
    </p:bg>
    <p:spTree>
      <p:nvGrpSpPr>
        <p:cNvPr id="34" name="Shape 34"/>
        <p:cNvGrpSpPr/>
        <p:nvPr/>
      </p:nvGrpSpPr>
      <p:grpSpPr>
        <a:xfrm>
          <a:off x="0" y="0"/>
          <a:ext cx="0" cy="0"/>
          <a:chOff x="0" y="0"/>
          <a:chExt cx="0" cy="0"/>
        </a:xfrm>
      </p:grpSpPr>
      <p:grpSp>
        <p:nvGrpSpPr>
          <p:cNvPr id="35" name="Google Shape;35;p6"/>
          <p:cNvGrpSpPr/>
          <p:nvPr/>
        </p:nvGrpSpPr>
        <p:grpSpPr>
          <a:xfrm>
            <a:off x="830392" y="1191256"/>
            <a:ext cx="745763" cy="45826"/>
            <a:chOff x="4580561" y="2589004"/>
            <a:chExt cx="1064464" cy="25200"/>
          </a:xfrm>
        </p:grpSpPr>
        <p:sp>
          <p:nvSpPr>
            <p:cNvPr id="36" name="Google Shape;36;p6"/>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7" name="Google Shape;37;p6"/>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sp>
        <p:nvSpPr>
          <p:cNvPr id="38" name="Google Shape;38;p6"/>
          <p:cNvSpPr txBox="1"/>
          <p:nvPr>
            <p:ph type="title"/>
          </p:nvPr>
        </p:nvSpPr>
        <p:spPr>
          <a:xfrm>
            <a:off x="729450" y="1322450"/>
            <a:ext cx="7688400" cy="1518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p:txBody>
      </p:sp>
      <p:sp>
        <p:nvSpPr>
          <p:cNvPr id="39" name="Google Shape;39;p6"/>
          <p:cNvSpPr txBox="1"/>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Lato" panose="020F0502020204030203"/>
                <a:ea typeface="Lato" panose="020F0502020204030203"/>
                <a:cs typeface="Lato" panose="020F0502020204030203"/>
                <a:sym typeface="Lato" panose="020F0502020204030203"/>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Lato" panose="020F0502020204030203"/>
                <a:ea typeface="Lato" panose="020F0502020204030203"/>
                <a:cs typeface="Lato" panose="020F0502020204030203"/>
                <a:sym typeface="Lato" panose="020F0502020204030203"/>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Lato" panose="020F0502020204030203"/>
                <a:ea typeface="Lato" panose="020F0502020204030203"/>
                <a:cs typeface="Lato" panose="020F0502020204030203"/>
                <a:sym typeface="Lato" panose="020F0502020204030203"/>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Lato" panose="020F0502020204030203"/>
                <a:ea typeface="Lato" panose="020F0502020204030203"/>
                <a:cs typeface="Lato" panose="020F0502020204030203"/>
                <a:sym typeface="Lato" panose="020F0502020204030203"/>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Lato" panose="020F0502020204030203"/>
                <a:ea typeface="Lato" panose="020F0502020204030203"/>
                <a:cs typeface="Lato" panose="020F0502020204030203"/>
                <a:sym typeface="Lato" panose="020F0502020204030203"/>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Lato" panose="020F0502020204030203"/>
                <a:ea typeface="Lato" panose="020F0502020204030203"/>
                <a:cs typeface="Lato" panose="020F0502020204030203"/>
                <a:sym typeface="Lato" panose="020F0502020204030203"/>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Lato" panose="020F0502020204030203"/>
                <a:ea typeface="Lato" panose="020F0502020204030203"/>
                <a:cs typeface="Lato" panose="020F0502020204030203"/>
                <a:sym typeface="Lato" panose="020F0502020204030203"/>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Lato" panose="020F0502020204030203"/>
                <a:ea typeface="Lato" panose="020F0502020204030203"/>
                <a:cs typeface="Lato" panose="020F0502020204030203"/>
                <a:sym typeface="Lato" panose="020F0502020204030203"/>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Lato" panose="020F0502020204030203"/>
                <a:ea typeface="Lato" panose="020F0502020204030203"/>
                <a:cs typeface="Lato" panose="020F0502020204030203"/>
                <a:sym typeface="Lato" panose="020F0502020204030203"/>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40" name="Shape 40"/>
        <p:cNvGrpSpPr/>
        <p:nvPr/>
      </p:nvGrpSpPr>
      <p:grpSpPr>
        <a:xfrm>
          <a:off x="0" y="0"/>
          <a:ext cx="0" cy="0"/>
          <a:chOff x="0" y="0"/>
          <a:chExt cx="0" cy="0"/>
        </a:xfrm>
      </p:grpSpPr>
      <p:sp>
        <p:nvSpPr>
          <p:cNvPr id="41" name="Google Shape;41;p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nvGrpSpPr>
          <p:cNvPr id="42" name="Google Shape;42;p7"/>
          <p:cNvGrpSpPr/>
          <p:nvPr/>
        </p:nvGrpSpPr>
        <p:grpSpPr>
          <a:xfrm>
            <a:off x="830392" y="1191256"/>
            <a:ext cx="745763" cy="45826"/>
            <a:chOff x="4580561" y="2589004"/>
            <a:chExt cx="1064464" cy="25200"/>
          </a:xfrm>
        </p:grpSpPr>
        <p:sp>
          <p:nvSpPr>
            <p:cNvPr id="43" name="Google Shape;43;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4" name="Google Shape;44;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sp>
        <p:nvSpPr>
          <p:cNvPr id="45" name="Google Shape;45;p7"/>
          <p:cNvSpPr txBox="1"/>
          <p:nvPr>
            <p:ph type="title"/>
          </p:nvPr>
        </p:nvSpPr>
        <p:spPr>
          <a:xfrm>
            <a:off x="729450" y="1318650"/>
            <a:ext cx="7688400" cy="5352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dk2"/>
              </a:buClr>
              <a:buSzPts val="2600"/>
              <a:buNone/>
              <a:defRPr sz="2600">
                <a:solidFill>
                  <a:schemeClr val="dk2"/>
                </a:solidFill>
              </a:defRPr>
            </a:lvl1pPr>
            <a:lvl2pPr lvl="1" algn="l">
              <a:lnSpc>
                <a:spcPct val="100000"/>
              </a:lnSpc>
              <a:spcBef>
                <a:spcPts val="0"/>
              </a:spcBef>
              <a:spcAft>
                <a:spcPts val="0"/>
              </a:spcAft>
              <a:buClr>
                <a:schemeClr val="dk2"/>
              </a:buClr>
              <a:buSzPts val="2600"/>
              <a:buNone/>
              <a:defRPr sz="2600">
                <a:solidFill>
                  <a:schemeClr val="dk2"/>
                </a:solidFill>
              </a:defRPr>
            </a:lvl2pPr>
            <a:lvl3pPr lvl="2" algn="l">
              <a:lnSpc>
                <a:spcPct val="100000"/>
              </a:lnSpc>
              <a:spcBef>
                <a:spcPts val="0"/>
              </a:spcBef>
              <a:spcAft>
                <a:spcPts val="0"/>
              </a:spcAft>
              <a:buClr>
                <a:schemeClr val="dk2"/>
              </a:buClr>
              <a:buSzPts val="2600"/>
              <a:buNone/>
              <a:defRPr sz="2600">
                <a:solidFill>
                  <a:schemeClr val="dk2"/>
                </a:solidFill>
              </a:defRPr>
            </a:lvl3pPr>
            <a:lvl4pPr lvl="3" algn="l">
              <a:lnSpc>
                <a:spcPct val="100000"/>
              </a:lnSpc>
              <a:spcBef>
                <a:spcPts val="0"/>
              </a:spcBef>
              <a:spcAft>
                <a:spcPts val="0"/>
              </a:spcAft>
              <a:buClr>
                <a:schemeClr val="dk2"/>
              </a:buClr>
              <a:buSzPts val="2600"/>
              <a:buNone/>
              <a:defRPr sz="2600">
                <a:solidFill>
                  <a:schemeClr val="dk2"/>
                </a:solidFill>
              </a:defRPr>
            </a:lvl4pPr>
            <a:lvl5pPr lvl="4" algn="l">
              <a:lnSpc>
                <a:spcPct val="100000"/>
              </a:lnSpc>
              <a:spcBef>
                <a:spcPts val="0"/>
              </a:spcBef>
              <a:spcAft>
                <a:spcPts val="0"/>
              </a:spcAft>
              <a:buClr>
                <a:schemeClr val="dk2"/>
              </a:buClr>
              <a:buSzPts val="2600"/>
              <a:buNone/>
              <a:defRPr sz="2600">
                <a:solidFill>
                  <a:schemeClr val="dk2"/>
                </a:solidFill>
              </a:defRPr>
            </a:lvl5pPr>
            <a:lvl6pPr lvl="5" algn="l">
              <a:lnSpc>
                <a:spcPct val="100000"/>
              </a:lnSpc>
              <a:spcBef>
                <a:spcPts val="0"/>
              </a:spcBef>
              <a:spcAft>
                <a:spcPts val="0"/>
              </a:spcAft>
              <a:buClr>
                <a:schemeClr val="dk2"/>
              </a:buClr>
              <a:buSzPts val="2600"/>
              <a:buNone/>
              <a:defRPr sz="2600">
                <a:solidFill>
                  <a:schemeClr val="dk2"/>
                </a:solidFill>
              </a:defRPr>
            </a:lvl6pPr>
            <a:lvl7pPr lvl="6" algn="l">
              <a:lnSpc>
                <a:spcPct val="100000"/>
              </a:lnSpc>
              <a:spcBef>
                <a:spcPts val="0"/>
              </a:spcBef>
              <a:spcAft>
                <a:spcPts val="0"/>
              </a:spcAft>
              <a:buClr>
                <a:schemeClr val="dk2"/>
              </a:buClr>
              <a:buSzPts val="2600"/>
              <a:buNone/>
              <a:defRPr sz="2600">
                <a:solidFill>
                  <a:schemeClr val="dk2"/>
                </a:solidFill>
              </a:defRPr>
            </a:lvl7pPr>
            <a:lvl8pPr lvl="7" algn="l">
              <a:lnSpc>
                <a:spcPct val="100000"/>
              </a:lnSpc>
              <a:spcBef>
                <a:spcPts val="0"/>
              </a:spcBef>
              <a:spcAft>
                <a:spcPts val="0"/>
              </a:spcAft>
              <a:buClr>
                <a:schemeClr val="dk2"/>
              </a:buClr>
              <a:buSzPts val="2600"/>
              <a:buNone/>
              <a:defRPr sz="2600">
                <a:solidFill>
                  <a:schemeClr val="dk2"/>
                </a:solidFill>
              </a:defRPr>
            </a:lvl8pPr>
            <a:lvl9pPr lvl="8" algn="l">
              <a:lnSpc>
                <a:spcPct val="100000"/>
              </a:lnSpc>
              <a:spcBef>
                <a:spcPts val="0"/>
              </a:spcBef>
              <a:spcAft>
                <a:spcPts val="0"/>
              </a:spcAft>
              <a:buClr>
                <a:schemeClr val="dk2"/>
              </a:buClr>
              <a:buSzPts val="2600"/>
              <a:buNone/>
              <a:defRPr sz="2600">
                <a:solidFill>
                  <a:schemeClr val="dk2"/>
                </a:solidFill>
              </a:defRPr>
            </a:lvl9pPr>
          </a:lstStyle>
          <a:p/>
        </p:txBody>
      </p:sp>
      <p:sp>
        <p:nvSpPr>
          <p:cNvPr id="46" name="Google Shape;46;p7"/>
          <p:cNvSpPr txBox="1"/>
          <p:nvPr>
            <p:ph type="body" idx="1"/>
          </p:nvPr>
        </p:nvSpPr>
        <p:spPr>
          <a:xfrm>
            <a:off x="729325" y="2078875"/>
            <a:ext cx="3774300" cy="2261100"/>
          </a:xfrm>
          <a:prstGeom prst="rect">
            <a:avLst/>
          </a:prstGeom>
          <a:noFill/>
          <a:ln>
            <a:noFill/>
          </a:ln>
        </p:spPr>
        <p:txBody>
          <a:bodyPr spcFirstLastPara="1" wrap="square" lIns="91425" tIns="91425" rIns="91425" bIns="91425" anchor="t" anchorCtr="0">
            <a:no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1600"/>
              </a:spcBef>
              <a:spcAft>
                <a:spcPts val="0"/>
              </a:spcAft>
              <a:buSzPts val="1100"/>
              <a:buChar char="○"/>
              <a:defRPr/>
            </a:lvl2pPr>
            <a:lvl3pPr marL="1371600" lvl="2" indent="-298450" algn="l">
              <a:lnSpc>
                <a:spcPct val="115000"/>
              </a:lnSpc>
              <a:spcBef>
                <a:spcPts val="1600"/>
              </a:spcBef>
              <a:spcAft>
                <a:spcPts val="0"/>
              </a:spcAft>
              <a:buSzPts val="1100"/>
              <a:buChar char="■"/>
              <a:defRPr/>
            </a:lvl3pPr>
            <a:lvl4pPr marL="1828800" lvl="3" indent="-298450" algn="l">
              <a:lnSpc>
                <a:spcPct val="115000"/>
              </a:lnSpc>
              <a:spcBef>
                <a:spcPts val="1600"/>
              </a:spcBef>
              <a:spcAft>
                <a:spcPts val="0"/>
              </a:spcAft>
              <a:buSzPts val="1100"/>
              <a:buChar char="●"/>
              <a:defRPr/>
            </a:lvl4pPr>
            <a:lvl5pPr marL="2286000" lvl="4" indent="-298450" algn="l">
              <a:lnSpc>
                <a:spcPct val="115000"/>
              </a:lnSpc>
              <a:spcBef>
                <a:spcPts val="1600"/>
              </a:spcBef>
              <a:spcAft>
                <a:spcPts val="0"/>
              </a:spcAft>
              <a:buSzPts val="1100"/>
              <a:buChar char="○"/>
              <a:defRPr/>
            </a:lvl5pPr>
            <a:lvl6pPr marL="2743200" lvl="5" indent="-298450" algn="l">
              <a:lnSpc>
                <a:spcPct val="115000"/>
              </a:lnSpc>
              <a:spcBef>
                <a:spcPts val="1600"/>
              </a:spcBef>
              <a:spcAft>
                <a:spcPts val="0"/>
              </a:spcAft>
              <a:buSzPts val="1100"/>
              <a:buChar char="■"/>
              <a:defRPr/>
            </a:lvl6pPr>
            <a:lvl7pPr marL="3200400" lvl="6" indent="-298450" algn="l">
              <a:lnSpc>
                <a:spcPct val="115000"/>
              </a:lnSpc>
              <a:spcBef>
                <a:spcPts val="1600"/>
              </a:spcBef>
              <a:spcAft>
                <a:spcPts val="0"/>
              </a:spcAft>
              <a:buSzPts val="1100"/>
              <a:buChar char="●"/>
              <a:defRPr/>
            </a:lvl7pPr>
            <a:lvl8pPr marL="3657600" lvl="7" indent="-298450" algn="l">
              <a:lnSpc>
                <a:spcPct val="115000"/>
              </a:lnSpc>
              <a:spcBef>
                <a:spcPts val="1600"/>
              </a:spcBef>
              <a:spcAft>
                <a:spcPts val="0"/>
              </a:spcAft>
              <a:buSzPts val="1100"/>
              <a:buChar char="○"/>
              <a:defRPr/>
            </a:lvl8pPr>
            <a:lvl9pPr marL="4114800" lvl="8" indent="-298450" algn="l">
              <a:lnSpc>
                <a:spcPct val="115000"/>
              </a:lnSpc>
              <a:spcBef>
                <a:spcPts val="1600"/>
              </a:spcBef>
              <a:spcAft>
                <a:spcPts val="1600"/>
              </a:spcAft>
              <a:buSzPts val="1100"/>
              <a:buChar char="■"/>
              <a:defRPr/>
            </a:lvl9pPr>
          </a:lstStyle>
          <a:p/>
        </p:txBody>
      </p:sp>
      <p:sp>
        <p:nvSpPr>
          <p:cNvPr id="47" name="Google Shape;47;p7"/>
          <p:cNvSpPr txBox="1"/>
          <p:nvPr>
            <p:ph type="body" idx="2"/>
          </p:nvPr>
        </p:nvSpPr>
        <p:spPr>
          <a:xfrm>
            <a:off x="4643604" y="2078875"/>
            <a:ext cx="3774300" cy="2261100"/>
          </a:xfrm>
          <a:prstGeom prst="rect">
            <a:avLst/>
          </a:prstGeom>
          <a:noFill/>
          <a:ln>
            <a:noFill/>
          </a:ln>
        </p:spPr>
        <p:txBody>
          <a:bodyPr spcFirstLastPara="1" wrap="square" lIns="91425" tIns="91425" rIns="91425" bIns="91425" anchor="t" anchorCtr="0">
            <a:no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1600"/>
              </a:spcBef>
              <a:spcAft>
                <a:spcPts val="0"/>
              </a:spcAft>
              <a:buSzPts val="1100"/>
              <a:buChar char="○"/>
              <a:defRPr/>
            </a:lvl2pPr>
            <a:lvl3pPr marL="1371600" lvl="2" indent="-298450" algn="l">
              <a:lnSpc>
                <a:spcPct val="115000"/>
              </a:lnSpc>
              <a:spcBef>
                <a:spcPts val="1600"/>
              </a:spcBef>
              <a:spcAft>
                <a:spcPts val="0"/>
              </a:spcAft>
              <a:buSzPts val="1100"/>
              <a:buChar char="■"/>
              <a:defRPr/>
            </a:lvl3pPr>
            <a:lvl4pPr marL="1828800" lvl="3" indent="-298450" algn="l">
              <a:lnSpc>
                <a:spcPct val="115000"/>
              </a:lnSpc>
              <a:spcBef>
                <a:spcPts val="1600"/>
              </a:spcBef>
              <a:spcAft>
                <a:spcPts val="0"/>
              </a:spcAft>
              <a:buSzPts val="1100"/>
              <a:buChar char="●"/>
              <a:defRPr/>
            </a:lvl4pPr>
            <a:lvl5pPr marL="2286000" lvl="4" indent="-298450" algn="l">
              <a:lnSpc>
                <a:spcPct val="115000"/>
              </a:lnSpc>
              <a:spcBef>
                <a:spcPts val="1600"/>
              </a:spcBef>
              <a:spcAft>
                <a:spcPts val="0"/>
              </a:spcAft>
              <a:buSzPts val="1100"/>
              <a:buChar char="○"/>
              <a:defRPr/>
            </a:lvl5pPr>
            <a:lvl6pPr marL="2743200" lvl="5" indent="-298450" algn="l">
              <a:lnSpc>
                <a:spcPct val="115000"/>
              </a:lnSpc>
              <a:spcBef>
                <a:spcPts val="1600"/>
              </a:spcBef>
              <a:spcAft>
                <a:spcPts val="0"/>
              </a:spcAft>
              <a:buSzPts val="1100"/>
              <a:buChar char="■"/>
              <a:defRPr/>
            </a:lvl6pPr>
            <a:lvl7pPr marL="3200400" lvl="6" indent="-298450" algn="l">
              <a:lnSpc>
                <a:spcPct val="115000"/>
              </a:lnSpc>
              <a:spcBef>
                <a:spcPts val="1600"/>
              </a:spcBef>
              <a:spcAft>
                <a:spcPts val="0"/>
              </a:spcAft>
              <a:buSzPts val="1100"/>
              <a:buChar char="●"/>
              <a:defRPr/>
            </a:lvl7pPr>
            <a:lvl8pPr marL="3657600" lvl="7" indent="-298450" algn="l">
              <a:lnSpc>
                <a:spcPct val="115000"/>
              </a:lnSpc>
              <a:spcBef>
                <a:spcPts val="1600"/>
              </a:spcBef>
              <a:spcAft>
                <a:spcPts val="0"/>
              </a:spcAft>
              <a:buSzPts val="1100"/>
              <a:buChar char="○"/>
              <a:defRPr/>
            </a:lvl8pPr>
            <a:lvl9pPr marL="4114800" lvl="8" indent="-298450" algn="l">
              <a:lnSpc>
                <a:spcPct val="115000"/>
              </a:lnSpc>
              <a:spcBef>
                <a:spcPts val="1600"/>
              </a:spcBef>
              <a:spcAft>
                <a:spcPts val="1600"/>
              </a:spcAft>
              <a:buSzPts val="1100"/>
              <a:buChar char="■"/>
              <a:defRPr/>
            </a:lvl9pPr>
          </a:lstStyle>
          <a:p/>
        </p:txBody>
      </p:sp>
      <p:sp>
        <p:nvSpPr>
          <p:cNvPr id="48" name="Google Shape;48;p7"/>
          <p:cNvSpPr txBox="1"/>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49" name="Shape 49"/>
        <p:cNvGrpSpPr/>
        <p:nvPr/>
      </p:nvGrpSpPr>
      <p:grpSpPr>
        <a:xfrm>
          <a:off x="0" y="0"/>
          <a:ext cx="0" cy="0"/>
          <a:chOff x="0" y="0"/>
          <a:chExt cx="0" cy="0"/>
        </a:xfrm>
      </p:grpSpPr>
      <p:sp>
        <p:nvSpPr>
          <p:cNvPr id="50" name="Google Shape;50;p8"/>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nvGrpSpPr>
          <p:cNvPr id="51" name="Google Shape;51;p8"/>
          <p:cNvGrpSpPr/>
          <p:nvPr/>
        </p:nvGrpSpPr>
        <p:grpSpPr>
          <a:xfrm>
            <a:off x="830392" y="1191256"/>
            <a:ext cx="745763" cy="45826"/>
            <a:chOff x="4580561" y="2589004"/>
            <a:chExt cx="1064464" cy="25200"/>
          </a:xfrm>
        </p:grpSpPr>
        <p:sp>
          <p:nvSpPr>
            <p:cNvPr id="52" name="Google Shape;52;p8"/>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3" name="Google Shape;53;p8"/>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sp>
        <p:nvSpPr>
          <p:cNvPr id="54" name="Google Shape;54;p8"/>
          <p:cNvSpPr txBox="1"/>
          <p:nvPr>
            <p:ph type="title"/>
          </p:nvPr>
        </p:nvSpPr>
        <p:spPr>
          <a:xfrm>
            <a:off x="730000" y="1318650"/>
            <a:ext cx="3300900" cy="13815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dk2"/>
              </a:buClr>
              <a:buSzPts val="2600"/>
              <a:buNone/>
              <a:defRPr sz="2600">
                <a:solidFill>
                  <a:schemeClr val="dk2"/>
                </a:solidFill>
              </a:defRPr>
            </a:lvl1pPr>
            <a:lvl2pPr lvl="1" algn="l">
              <a:lnSpc>
                <a:spcPct val="100000"/>
              </a:lnSpc>
              <a:spcBef>
                <a:spcPts val="0"/>
              </a:spcBef>
              <a:spcAft>
                <a:spcPts val="0"/>
              </a:spcAft>
              <a:buClr>
                <a:schemeClr val="dk2"/>
              </a:buClr>
              <a:buSzPts val="2600"/>
              <a:buNone/>
              <a:defRPr sz="2600">
                <a:solidFill>
                  <a:schemeClr val="dk2"/>
                </a:solidFill>
              </a:defRPr>
            </a:lvl2pPr>
            <a:lvl3pPr lvl="2" algn="l">
              <a:lnSpc>
                <a:spcPct val="100000"/>
              </a:lnSpc>
              <a:spcBef>
                <a:spcPts val="0"/>
              </a:spcBef>
              <a:spcAft>
                <a:spcPts val="0"/>
              </a:spcAft>
              <a:buClr>
                <a:schemeClr val="dk2"/>
              </a:buClr>
              <a:buSzPts val="2600"/>
              <a:buNone/>
              <a:defRPr sz="2600">
                <a:solidFill>
                  <a:schemeClr val="dk2"/>
                </a:solidFill>
              </a:defRPr>
            </a:lvl3pPr>
            <a:lvl4pPr lvl="3" algn="l">
              <a:lnSpc>
                <a:spcPct val="100000"/>
              </a:lnSpc>
              <a:spcBef>
                <a:spcPts val="0"/>
              </a:spcBef>
              <a:spcAft>
                <a:spcPts val="0"/>
              </a:spcAft>
              <a:buClr>
                <a:schemeClr val="dk2"/>
              </a:buClr>
              <a:buSzPts val="2600"/>
              <a:buNone/>
              <a:defRPr sz="2600">
                <a:solidFill>
                  <a:schemeClr val="dk2"/>
                </a:solidFill>
              </a:defRPr>
            </a:lvl4pPr>
            <a:lvl5pPr lvl="4" algn="l">
              <a:lnSpc>
                <a:spcPct val="100000"/>
              </a:lnSpc>
              <a:spcBef>
                <a:spcPts val="0"/>
              </a:spcBef>
              <a:spcAft>
                <a:spcPts val="0"/>
              </a:spcAft>
              <a:buClr>
                <a:schemeClr val="dk2"/>
              </a:buClr>
              <a:buSzPts val="2600"/>
              <a:buNone/>
              <a:defRPr sz="2600">
                <a:solidFill>
                  <a:schemeClr val="dk2"/>
                </a:solidFill>
              </a:defRPr>
            </a:lvl5pPr>
            <a:lvl6pPr lvl="5" algn="l">
              <a:lnSpc>
                <a:spcPct val="100000"/>
              </a:lnSpc>
              <a:spcBef>
                <a:spcPts val="0"/>
              </a:spcBef>
              <a:spcAft>
                <a:spcPts val="0"/>
              </a:spcAft>
              <a:buClr>
                <a:schemeClr val="dk2"/>
              </a:buClr>
              <a:buSzPts val="2600"/>
              <a:buNone/>
              <a:defRPr sz="2600">
                <a:solidFill>
                  <a:schemeClr val="dk2"/>
                </a:solidFill>
              </a:defRPr>
            </a:lvl6pPr>
            <a:lvl7pPr lvl="6" algn="l">
              <a:lnSpc>
                <a:spcPct val="100000"/>
              </a:lnSpc>
              <a:spcBef>
                <a:spcPts val="0"/>
              </a:spcBef>
              <a:spcAft>
                <a:spcPts val="0"/>
              </a:spcAft>
              <a:buClr>
                <a:schemeClr val="dk2"/>
              </a:buClr>
              <a:buSzPts val="2600"/>
              <a:buNone/>
              <a:defRPr sz="2600">
                <a:solidFill>
                  <a:schemeClr val="dk2"/>
                </a:solidFill>
              </a:defRPr>
            </a:lvl7pPr>
            <a:lvl8pPr lvl="7" algn="l">
              <a:lnSpc>
                <a:spcPct val="100000"/>
              </a:lnSpc>
              <a:spcBef>
                <a:spcPts val="0"/>
              </a:spcBef>
              <a:spcAft>
                <a:spcPts val="0"/>
              </a:spcAft>
              <a:buClr>
                <a:schemeClr val="dk2"/>
              </a:buClr>
              <a:buSzPts val="2600"/>
              <a:buNone/>
              <a:defRPr sz="2600">
                <a:solidFill>
                  <a:schemeClr val="dk2"/>
                </a:solidFill>
              </a:defRPr>
            </a:lvl8pPr>
            <a:lvl9pPr lvl="8" algn="l">
              <a:lnSpc>
                <a:spcPct val="100000"/>
              </a:lnSpc>
              <a:spcBef>
                <a:spcPts val="0"/>
              </a:spcBef>
              <a:spcAft>
                <a:spcPts val="0"/>
              </a:spcAft>
              <a:buClr>
                <a:schemeClr val="dk2"/>
              </a:buClr>
              <a:buSzPts val="2600"/>
              <a:buNone/>
              <a:defRPr sz="2600">
                <a:solidFill>
                  <a:schemeClr val="dk2"/>
                </a:solidFill>
              </a:defRPr>
            </a:lvl9pPr>
          </a:lstStyle>
          <a:p/>
        </p:txBody>
      </p:sp>
      <p:sp>
        <p:nvSpPr>
          <p:cNvPr id="55" name="Google Shape;55;p8"/>
          <p:cNvSpPr txBox="1"/>
          <p:nvPr>
            <p:ph type="body" idx="1"/>
          </p:nvPr>
        </p:nvSpPr>
        <p:spPr>
          <a:xfrm>
            <a:off x="721225" y="2781725"/>
            <a:ext cx="3300900" cy="1597500"/>
          </a:xfrm>
          <a:prstGeom prst="rect">
            <a:avLst/>
          </a:prstGeom>
          <a:noFill/>
          <a:ln>
            <a:noFill/>
          </a:ln>
        </p:spPr>
        <p:txBody>
          <a:bodyPr spcFirstLastPara="1" wrap="square" lIns="91425" tIns="91425" rIns="91425" bIns="91425" anchor="t" anchorCtr="0">
            <a:no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1600"/>
              </a:spcBef>
              <a:spcAft>
                <a:spcPts val="0"/>
              </a:spcAft>
              <a:buSzPts val="1100"/>
              <a:buChar char="○"/>
              <a:defRPr/>
            </a:lvl2pPr>
            <a:lvl3pPr marL="1371600" lvl="2" indent="-298450" algn="l">
              <a:lnSpc>
                <a:spcPct val="115000"/>
              </a:lnSpc>
              <a:spcBef>
                <a:spcPts val="1600"/>
              </a:spcBef>
              <a:spcAft>
                <a:spcPts val="0"/>
              </a:spcAft>
              <a:buSzPts val="1100"/>
              <a:buChar char="■"/>
              <a:defRPr/>
            </a:lvl3pPr>
            <a:lvl4pPr marL="1828800" lvl="3" indent="-298450" algn="l">
              <a:lnSpc>
                <a:spcPct val="115000"/>
              </a:lnSpc>
              <a:spcBef>
                <a:spcPts val="1600"/>
              </a:spcBef>
              <a:spcAft>
                <a:spcPts val="0"/>
              </a:spcAft>
              <a:buSzPts val="1100"/>
              <a:buChar char="●"/>
              <a:defRPr/>
            </a:lvl4pPr>
            <a:lvl5pPr marL="2286000" lvl="4" indent="-298450" algn="l">
              <a:lnSpc>
                <a:spcPct val="115000"/>
              </a:lnSpc>
              <a:spcBef>
                <a:spcPts val="1600"/>
              </a:spcBef>
              <a:spcAft>
                <a:spcPts val="0"/>
              </a:spcAft>
              <a:buSzPts val="1100"/>
              <a:buChar char="○"/>
              <a:defRPr/>
            </a:lvl5pPr>
            <a:lvl6pPr marL="2743200" lvl="5" indent="-298450" algn="l">
              <a:lnSpc>
                <a:spcPct val="115000"/>
              </a:lnSpc>
              <a:spcBef>
                <a:spcPts val="1600"/>
              </a:spcBef>
              <a:spcAft>
                <a:spcPts val="0"/>
              </a:spcAft>
              <a:buSzPts val="1100"/>
              <a:buChar char="■"/>
              <a:defRPr/>
            </a:lvl6pPr>
            <a:lvl7pPr marL="3200400" lvl="6" indent="-298450" algn="l">
              <a:lnSpc>
                <a:spcPct val="115000"/>
              </a:lnSpc>
              <a:spcBef>
                <a:spcPts val="1600"/>
              </a:spcBef>
              <a:spcAft>
                <a:spcPts val="0"/>
              </a:spcAft>
              <a:buSzPts val="1100"/>
              <a:buChar char="●"/>
              <a:defRPr/>
            </a:lvl7pPr>
            <a:lvl8pPr marL="3657600" lvl="7" indent="-298450" algn="l">
              <a:lnSpc>
                <a:spcPct val="115000"/>
              </a:lnSpc>
              <a:spcBef>
                <a:spcPts val="1600"/>
              </a:spcBef>
              <a:spcAft>
                <a:spcPts val="0"/>
              </a:spcAft>
              <a:buSzPts val="1100"/>
              <a:buChar char="○"/>
              <a:defRPr/>
            </a:lvl8pPr>
            <a:lvl9pPr marL="4114800" lvl="8" indent="-298450" algn="l">
              <a:lnSpc>
                <a:spcPct val="115000"/>
              </a:lnSpc>
              <a:spcBef>
                <a:spcPts val="1600"/>
              </a:spcBef>
              <a:spcAft>
                <a:spcPts val="1600"/>
              </a:spcAft>
              <a:buSzPts val="1100"/>
              <a:buChar char="■"/>
              <a:defRPr/>
            </a:lvl9pPr>
          </a:lstStyle>
          <a:p/>
        </p:txBody>
      </p:sp>
      <p:sp>
        <p:nvSpPr>
          <p:cNvPr id="56" name="Google Shape;56;p8"/>
          <p:cNvSpPr txBox="1"/>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57" name="Shape 57"/>
        <p:cNvGrpSpPr/>
        <p:nvPr/>
      </p:nvGrpSpPr>
      <p:grpSpPr>
        <a:xfrm>
          <a:off x="0" y="0"/>
          <a:ext cx="0" cy="0"/>
          <a:chOff x="0" y="0"/>
          <a:chExt cx="0" cy="0"/>
        </a:xfrm>
      </p:grpSpPr>
      <p:grpSp>
        <p:nvGrpSpPr>
          <p:cNvPr id="58" name="Google Shape;58;p9"/>
          <p:cNvGrpSpPr/>
          <p:nvPr/>
        </p:nvGrpSpPr>
        <p:grpSpPr>
          <a:xfrm>
            <a:off x="830392" y="4169130"/>
            <a:ext cx="745763" cy="45826"/>
            <a:chOff x="4580561" y="2589004"/>
            <a:chExt cx="1064464" cy="25200"/>
          </a:xfrm>
        </p:grpSpPr>
        <p:sp>
          <p:nvSpPr>
            <p:cNvPr id="59" name="Google Shape;59;p9"/>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60" name="Google Shape;60;p9"/>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sp>
        <p:nvSpPr>
          <p:cNvPr id="61" name="Google Shape;61;p9"/>
          <p:cNvSpPr txBox="1"/>
          <p:nvPr>
            <p:ph type="title"/>
          </p:nvPr>
        </p:nvSpPr>
        <p:spPr>
          <a:xfrm>
            <a:off x="729450" y="864300"/>
            <a:ext cx="7021200" cy="29850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p:txBody>
      </p:sp>
      <p:sp>
        <p:nvSpPr>
          <p:cNvPr id="62" name="Google Shape;62;p9"/>
          <p:cNvSpPr txBox="1"/>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Lato" panose="020F0502020204030203"/>
                <a:ea typeface="Lato" panose="020F0502020204030203"/>
                <a:cs typeface="Lato" panose="020F0502020204030203"/>
                <a:sym typeface="Lato" panose="020F0502020204030203"/>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Lato" panose="020F0502020204030203"/>
                <a:ea typeface="Lato" panose="020F0502020204030203"/>
                <a:cs typeface="Lato" panose="020F0502020204030203"/>
                <a:sym typeface="Lato" panose="020F0502020204030203"/>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Lato" panose="020F0502020204030203"/>
                <a:ea typeface="Lato" panose="020F0502020204030203"/>
                <a:cs typeface="Lato" panose="020F0502020204030203"/>
                <a:sym typeface="Lato" panose="020F0502020204030203"/>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Lato" panose="020F0502020204030203"/>
                <a:ea typeface="Lato" panose="020F0502020204030203"/>
                <a:cs typeface="Lato" panose="020F0502020204030203"/>
                <a:sym typeface="Lato" panose="020F0502020204030203"/>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Lato" panose="020F0502020204030203"/>
                <a:ea typeface="Lato" panose="020F0502020204030203"/>
                <a:cs typeface="Lato" panose="020F0502020204030203"/>
                <a:sym typeface="Lato" panose="020F0502020204030203"/>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Lato" panose="020F0502020204030203"/>
                <a:ea typeface="Lato" panose="020F0502020204030203"/>
                <a:cs typeface="Lato" panose="020F0502020204030203"/>
                <a:sym typeface="Lato" panose="020F0502020204030203"/>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Lato" panose="020F0502020204030203"/>
                <a:ea typeface="Lato" panose="020F0502020204030203"/>
                <a:cs typeface="Lato" panose="020F0502020204030203"/>
                <a:sym typeface="Lato" panose="020F0502020204030203"/>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Lato" panose="020F0502020204030203"/>
                <a:ea typeface="Lato" panose="020F0502020204030203"/>
                <a:cs typeface="Lato" panose="020F0502020204030203"/>
                <a:sym typeface="Lato" panose="020F0502020204030203"/>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Lato" panose="020F0502020204030203"/>
                <a:ea typeface="Lato" panose="020F0502020204030203"/>
                <a:cs typeface="Lato" panose="020F0502020204030203"/>
                <a:sym typeface="Lato" panose="020F0502020204030203"/>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63" name="Shape 63"/>
        <p:cNvGrpSpPr/>
        <p:nvPr/>
      </p:nvGrpSpPr>
      <p:grpSpPr>
        <a:xfrm>
          <a:off x="0" y="0"/>
          <a:ext cx="0" cy="0"/>
          <a:chOff x="0" y="0"/>
          <a:chExt cx="0" cy="0"/>
        </a:xfrm>
      </p:grpSpPr>
      <p:sp>
        <p:nvSpPr>
          <p:cNvPr id="64" name="Google Shape;64;p10"/>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nvGrpSpPr>
          <p:cNvPr id="65" name="Google Shape;65;p10"/>
          <p:cNvGrpSpPr/>
          <p:nvPr/>
        </p:nvGrpSpPr>
        <p:grpSpPr>
          <a:xfrm>
            <a:off x="830392" y="1191256"/>
            <a:ext cx="745763" cy="45826"/>
            <a:chOff x="4580561" y="2589004"/>
            <a:chExt cx="1064464" cy="25200"/>
          </a:xfrm>
        </p:grpSpPr>
        <p:sp>
          <p:nvSpPr>
            <p:cNvPr id="66" name="Google Shape;66;p10"/>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67" name="Google Shape;67;p10"/>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sp>
        <p:nvSpPr>
          <p:cNvPr id="68" name="Google Shape;68;p10"/>
          <p:cNvSpPr txBox="1"/>
          <p:nvPr>
            <p:ph type="title"/>
          </p:nvPr>
        </p:nvSpPr>
        <p:spPr>
          <a:xfrm>
            <a:off x="730000" y="1318650"/>
            <a:ext cx="3300900" cy="16872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dk2"/>
              </a:buClr>
              <a:buSzPts val="2600"/>
              <a:buNone/>
              <a:defRPr sz="2600">
                <a:solidFill>
                  <a:schemeClr val="dk2"/>
                </a:solidFill>
              </a:defRPr>
            </a:lvl1pPr>
            <a:lvl2pPr lvl="1" algn="l">
              <a:lnSpc>
                <a:spcPct val="100000"/>
              </a:lnSpc>
              <a:spcBef>
                <a:spcPts val="0"/>
              </a:spcBef>
              <a:spcAft>
                <a:spcPts val="0"/>
              </a:spcAft>
              <a:buClr>
                <a:schemeClr val="dk2"/>
              </a:buClr>
              <a:buSzPts val="2600"/>
              <a:buNone/>
              <a:defRPr sz="2600">
                <a:solidFill>
                  <a:schemeClr val="dk2"/>
                </a:solidFill>
              </a:defRPr>
            </a:lvl2pPr>
            <a:lvl3pPr lvl="2" algn="l">
              <a:lnSpc>
                <a:spcPct val="100000"/>
              </a:lnSpc>
              <a:spcBef>
                <a:spcPts val="0"/>
              </a:spcBef>
              <a:spcAft>
                <a:spcPts val="0"/>
              </a:spcAft>
              <a:buClr>
                <a:schemeClr val="dk2"/>
              </a:buClr>
              <a:buSzPts val="2600"/>
              <a:buNone/>
              <a:defRPr sz="2600">
                <a:solidFill>
                  <a:schemeClr val="dk2"/>
                </a:solidFill>
              </a:defRPr>
            </a:lvl3pPr>
            <a:lvl4pPr lvl="3" algn="l">
              <a:lnSpc>
                <a:spcPct val="100000"/>
              </a:lnSpc>
              <a:spcBef>
                <a:spcPts val="0"/>
              </a:spcBef>
              <a:spcAft>
                <a:spcPts val="0"/>
              </a:spcAft>
              <a:buClr>
                <a:schemeClr val="dk2"/>
              </a:buClr>
              <a:buSzPts val="2600"/>
              <a:buNone/>
              <a:defRPr sz="2600">
                <a:solidFill>
                  <a:schemeClr val="dk2"/>
                </a:solidFill>
              </a:defRPr>
            </a:lvl4pPr>
            <a:lvl5pPr lvl="4" algn="l">
              <a:lnSpc>
                <a:spcPct val="100000"/>
              </a:lnSpc>
              <a:spcBef>
                <a:spcPts val="0"/>
              </a:spcBef>
              <a:spcAft>
                <a:spcPts val="0"/>
              </a:spcAft>
              <a:buClr>
                <a:schemeClr val="dk2"/>
              </a:buClr>
              <a:buSzPts val="2600"/>
              <a:buNone/>
              <a:defRPr sz="2600">
                <a:solidFill>
                  <a:schemeClr val="dk2"/>
                </a:solidFill>
              </a:defRPr>
            </a:lvl5pPr>
            <a:lvl6pPr lvl="5" algn="l">
              <a:lnSpc>
                <a:spcPct val="100000"/>
              </a:lnSpc>
              <a:spcBef>
                <a:spcPts val="0"/>
              </a:spcBef>
              <a:spcAft>
                <a:spcPts val="0"/>
              </a:spcAft>
              <a:buClr>
                <a:schemeClr val="dk2"/>
              </a:buClr>
              <a:buSzPts val="2600"/>
              <a:buNone/>
              <a:defRPr sz="2600">
                <a:solidFill>
                  <a:schemeClr val="dk2"/>
                </a:solidFill>
              </a:defRPr>
            </a:lvl6pPr>
            <a:lvl7pPr lvl="6" algn="l">
              <a:lnSpc>
                <a:spcPct val="100000"/>
              </a:lnSpc>
              <a:spcBef>
                <a:spcPts val="0"/>
              </a:spcBef>
              <a:spcAft>
                <a:spcPts val="0"/>
              </a:spcAft>
              <a:buClr>
                <a:schemeClr val="dk2"/>
              </a:buClr>
              <a:buSzPts val="2600"/>
              <a:buNone/>
              <a:defRPr sz="2600">
                <a:solidFill>
                  <a:schemeClr val="dk2"/>
                </a:solidFill>
              </a:defRPr>
            </a:lvl7pPr>
            <a:lvl8pPr lvl="7" algn="l">
              <a:lnSpc>
                <a:spcPct val="100000"/>
              </a:lnSpc>
              <a:spcBef>
                <a:spcPts val="0"/>
              </a:spcBef>
              <a:spcAft>
                <a:spcPts val="0"/>
              </a:spcAft>
              <a:buClr>
                <a:schemeClr val="dk2"/>
              </a:buClr>
              <a:buSzPts val="2600"/>
              <a:buNone/>
              <a:defRPr sz="2600">
                <a:solidFill>
                  <a:schemeClr val="dk2"/>
                </a:solidFill>
              </a:defRPr>
            </a:lvl8pPr>
            <a:lvl9pPr lvl="8" algn="l">
              <a:lnSpc>
                <a:spcPct val="100000"/>
              </a:lnSpc>
              <a:spcBef>
                <a:spcPts val="0"/>
              </a:spcBef>
              <a:spcAft>
                <a:spcPts val="0"/>
              </a:spcAft>
              <a:buClr>
                <a:schemeClr val="dk2"/>
              </a:buClr>
              <a:buSzPts val="2600"/>
              <a:buNone/>
              <a:defRPr sz="2600">
                <a:solidFill>
                  <a:schemeClr val="dk2"/>
                </a:solidFill>
              </a:defRPr>
            </a:lvl9pPr>
          </a:lstStyle>
          <a:p/>
        </p:txBody>
      </p:sp>
      <p:sp>
        <p:nvSpPr>
          <p:cNvPr id="69" name="Google Shape;69;p10"/>
          <p:cNvSpPr txBox="1"/>
          <p:nvPr>
            <p:ph type="subTitle" idx="1"/>
          </p:nvPr>
        </p:nvSpPr>
        <p:spPr>
          <a:xfrm>
            <a:off x="724950" y="3161525"/>
            <a:ext cx="3300900" cy="759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p:txBody>
      </p:sp>
      <p:sp>
        <p:nvSpPr>
          <p:cNvPr id="70" name="Google Shape;70;p10"/>
          <p:cNvSpPr txBox="1"/>
          <p:nvPr>
            <p:ph type="body" idx="2"/>
          </p:nvPr>
        </p:nvSpPr>
        <p:spPr>
          <a:xfrm>
            <a:off x="5174225" y="1352625"/>
            <a:ext cx="3374400" cy="3025500"/>
          </a:xfrm>
          <a:prstGeom prst="rect">
            <a:avLst/>
          </a:prstGeom>
          <a:noFill/>
          <a:ln>
            <a:noFill/>
          </a:ln>
        </p:spPr>
        <p:txBody>
          <a:bodyPr spcFirstLastPara="1" wrap="square" lIns="91425" tIns="91425" rIns="91425" bIns="91425" anchor="t" anchorCtr="0">
            <a:no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1600"/>
              </a:spcBef>
              <a:spcAft>
                <a:spcPts val="0"/>
              </a:spcAft>
              <a:buSzPts val="1100"/>
              <a:buChar char="○"/>
              <a:defRPr/>
            </a:lvl2pPr>
            <a:lvl3pPr marL="1371600" lvl="2" indent="-298450" algn="l">
              <a:lnSpc>
                <a:spcPct val="115000"/>
              </a:lnSpc>
              <a:spcBef>
                <a:spcPts val="1600"/>
              </a:spcBef>
              <a:spcAft>
                <a:spcPts val="0"/>
              </a:spcAft>
              <a:buSzPts val="1100"/>
              <a:buChar char="■"/>
              <a:defRPr/>
            </a:lvl3pPr>
            <a:lvl4pPr marL="1828800" lvl="3" indent="-298450" algn="l">
              <a:lnSpc>
                <a:spcPct val="115000"/>
              </a:lnSpc>
              <a:spcBef>
                <a:spcPts val="1600"/>
              </a:spcBef>
              <a:spcAft>
                <a:spcPts val="0"/>
              </a:spcAft>
              <a:buSzPts val="1100"/>
              <a:buChar char="●"/>
              <a:defRPr/>
            </a:lvl4pPr>
            <a:lvl5pPr marL="2286000" lvl="4" indent="-298450" algn="l">
              <a:lnSpc>
                <a:spcPct val="115000"/>
              </a:lnSpc>
              <a:spcBef>
                <a:spcPts val="1600"/>
              </a:spcBef>
              <a:spcAft>
                <a:spcPts val="0"/>
              </a:spcAft>
              <a:buSzPts val="1100"/>
              <a:buChar char="○"/>
              <a:defRPr/>
            </a:lvl5pPr>
            <a:lvl6pPr marL="2743200" lvl="5" indent="-298450" algn="l">
              <a:lnSpc>
                <a:spcPct val="115000"/>
              </a:lnSpc>
              <a:spcBef>
                <a:spcPts val="1600"/>
              </a:spcBef>
              <a:spcAft>
                <a:spcPts val="0"/>
              </a:spcAft>
              <a:buSzPts val="1100"/>
              <a:buChar char="■"/>
              <a:defRPr/>
            </a:lvl6pPr>
            <a:lvl7pPr marL="3200400" lvl="6" indent="-298450" algn="l">
              <a:lnSpc>
                <a:spcPct val="115000"/>
              </a:lnSpc>
              <a:spcBef>
                <a:spcPts val="1600"/>
              </a:spcBef>
              <a:spcAft>
                <a:spcPts val="0"/>
              </a:spcAft>
              <a:buSzPts val="1100"/>
              <a:buChar char="●"/>
              <a:defRPr/>
            </a:lvl7pPr>
            <a:lvl8pPr marL="3657600" lvl="7" indent="-298450" algn="l">
              <a:lnSpc>
                <a:spcPct val="115000"/>
              </a:lnSpc>
              <a:spcBef>
                <a:spcPts val="1600"/>
              </a:spcBef>
              <a:spcAft>
                <a:spcPts val="0"/>
              </a:spcAft>
              <a:buSzPts val="1100"/>
              <a:buChar char="○"/>
              <a:defRPr/>
            </a:lvl8pPr>
            <a:lvl9pPr marL="4114800" lvl="8" indent="-298450" algn="l">
              <a:lnSpc>
                <a:spcPct val="115000"/>
              </a:lnSpc>
              <a:spcBef>
                <a:spcPts val="1600"/>
              </a:spcBef>
              <a:spcAft>
                <a:spcPts val="1600"/>
              </a:spcAft>
              <a:buSzPts val="1100"/>
              <a:buChar char="■"/>
              <a:defRPr/>
            </a:lvl9pPr>
          </a:lstStyle>
          <a:p/>
        </p:txBody>
      </p:sp>
      <p:sp>
        <p:nvSpPr>
          <p:cNvPr id="71" name="Google Shape;71;p10"/>
          <p:cNvSpPr txBox="1"/>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000000"/>
              </a:buClr>
              <a:buSzPts val="2800"/>
              <a:buFont typeface="Raleway" panose="020B0503030101060003"/>
              <a:buNone/>
              <a:defRPr sz="2800" b="1" i="0" u="none" strike="noStrike" cap="none">
                <a:solidFill>
                  <a:srgbClr val="000000"/>
                </a:solidFill>
                <a:latin typeface="Raleway" panose="020B0503030101060003"/>
                <a:ea typeface="Raleway" panose="020B0503030101060003"/>
                <a:cs typeface="Raleway" panose="020B0503030101060003"/>
                <a:sym typeface="Raleway" panose="020B0503030101060003"/>
              </a:defRPr>
            </a:lvl1pPr>
            <a:lvl2pPr marR="0" lvl="1" algn="l" rtl="0">
              <a:lnSpc>
                <a:spcPct val="100000"/>
              </a:lnSpc>
              <a:spcBef>
                <a:spcPts val="0"/>
              </a:spcBef>
              <a:spcAft>
                <a:spcPts val="0"/>
              </a:spcAft>
              <a:buClr>
                <a:srgbClr val="000000"/>
              </a:buClr>
              <a:buSzPts val="2800"/>
              <a:buFont typeface="Raleway" panose="020B0503030101060003"/>
              <a:buNone/>
              <a:defRPr sz="2800" b="1" i="0" u="none" strike="noStrike" cap="none">
                <a:solidFill>
                  <a:srgbClr val="000000"/>
                </a:solidFill>
                <a:latin typeface="Raleway" panose="020B0503030101060003"/>
                <a:ea typeface="Raleway" panose="020B0503030101060003"/>
                <a:cs typeface="Raleway" panose="020B0503030101060003"/>
                <a:sym typeface="Raleway" panose="020B0503030101060003"/>
              </a:defRPr>
            </a:lvl2pPr>
            <a:lvl3pPr marR="0" lvl="2" algn="l" rtl="0">
              <a:lnSpc>
                <a:spcPct val="100000"/>
              </a:lnSpc>
              <a:spcBef>
                <a:spcPts val="0"/>
              </a:spcBef>
              <a:spcAft>
                <a:spcPts val="0"/>
              </a:spcAft>
              <a:buClr>
                <a:srgbClr val="000000"/>
              </a:buClr>
              <a:buSzPts val="2800"/>
              <a:buFont typeface="Raleway" panose="020B0503030101060003"/>
              <a:buNone/>
              <a:defRPr sz="2800" b="1" i="0" u="none" strike="noStrike" cap="none">
                <a:solidFill>
                  <a:srgbClr val="000000"/>
                </a:solidFill>
                <a:latin typeface="Raleway" panose="020B0503030101060003"/>
                <a:ea typeface="Raleway" panose="020B0503030101060003"/>
                <a:cs typeface="Raleway" panose="020B0503030101060003"/>
                <a:sym typeface="Raleway" panose="020B0503030101060003"/>
              </a:defRPr>
            </a:lvl3pPr>
            <a:lvl4pPr marR="0" lvl="3" algn="l" rtl="0">
              <a:lnSpc>
                <a:spcPct val="100000"/>
              </a:lnSpc>
              <a:spcBef>
                <a:spcPts val="0"/>
              </a:spcBef>
              <a:spcAft>
                <a:spcPts val="0"/>
              </a:spcAft>
              <a:buClr>
                <a:srgbClr val="000000"/>
              </a:buClr>
              <a:buSzPts val="2800"/>
              <a:buFont typeface="Raleway" panose="020B0503030101060003"/>
              <a:buNone/>
              <a:defRPr sz="2800" b="1" i="0" u="none" strike="noStrike" cap="none">
                <a:solidFill>
                  <a:srgbClr val="000000"/>
                </a:solidFill>
                <a:latin typeface="Raleway" panose="020B0503030101060003"/>
                <a:ea typeface="Raleway" panose="020B0503030101060003"/>
                <a:cs typeface="Raleway" panose="020B0503030101060003"/>
                <a:sym typeface="Raleway" panose="020B0503030101060003"/>
              </a:defRPr>
            </a:lvl4pPr>
            <a:lvl5pPr marR="0" lvl="4" algn="l" rtl="0">
              <a:lnSpc>
                <a:spcPct val="100000"/>
              </a:lnSpc>
              <a:spcBef>
                <a:spcPts val="0"/>
              </a:spcBef>
              <a:spcAft>
                <a:spcPts val="0"/>
              </a:spcAft>
              <a:buClr>
                <a:srgbClr val="000000"/>
              </a:buClr>
              <a:buSzPts val="2800"/>
              <a:buFont typeface="Raleway" panose="020B0503030101060003"/>
              <a:buNone/>
              <a:defRPr sz="2800" b="1" i="0" u="none" strike="noStrike" cap="none">
                <a:solidFill>
                  <a:srgbClr val="000000"/>
                </a:solidFill>
                <a:latin typeface="Raleway" panose="020B0503030101060003"/>
                <a:ea typeface="Raleway" panose="020B0503030101060003"/>
                <a:cs typeface="Raleway" panose="020B0503030101060003"/>
                <a:sym typeface="Raleway" panose="020B0503030101060003"/>
              </a:defRPr>
            </a:lvl5pPr>
            <a:lvl6pPr marR="0" lvl="5" algn="l" rtl="0">
              <a:lnSpc>
                <a:spcPct val="100000"/>
              </a:lnSpc>
              <a:spcBef>
                <a:spcPts val="0"/>
              </a:spcBef>
              <a:spcAft>
                <a:spcPts val="0"/>
              </a:spcAft>
              <a:buClr>
                <a:srgbClr val="000000"/>
              </a:buClr>
              <a:buSzPts val="2800"/>
              <a:buFont typeface="Raleway" panose="020B0503030101060003"/>
              <a:buNone/>
              <a:defRPr sz="2800" b="1" i="0" u="none" strike="noStrike" cap="none">
                <a:solidFill>
                  <a:srgbClr val="000000"/>
                </a:solidFill>
                <a:latin typeface="Raleway" panose="020B0503030101060003"/>
                <a:ea typeface="Raleway" panose="020B0503030101060003"/>
                <a:cs typeface="Raleway" panose="020B0503030101060003"/>
                <a:sym typeface="Raleway" panose="020B0503030101060003"/>
              </a:defRPr>
            </a:lvl6pPr>
            <a:lvl7pPr marR="0" lvl="6" algn="l" rtl="0">
              <a:lnSpc>
                <a:spcPct val="100000"/>
              </a:lnSpc>
              <a:spcBef>
                <a:spcPts val="0"/>
              </a:spcBef>
              <a:spcAft>
                <a:spcPts val="0"/>
              </a:spcAft>
              <a:buClr>
                <a:srgbClr val="000000"/>
              </a:buClr>
              <a:buSzPts val="2800"/>
              <a:buFont typeface="Raleway" panose="020B0503030101060003"/>
              <a:buNone/>
              <a:defRPr sz="2800" b="1" i="0" u="none" strike="noStrike" cap="none">
                <a:solidFill>
                  <a:srgbClr val="000000"/>
                </a:solidFill>
                <a:latin typeface="Raleway" panose="020B0503030101060003"/>
                <a:ea typeface="Raleway" panose="020B0503030101060003"/>
                <a:cs typeface="Raleway" panose="020B0503030101060003"/>
                <a:sym typeface="Raleway" panose="020B0503030101060003"/>
              </a:defRPr>
            </a:lvl7pPr>
            <a:lvl8pPr marR="0" lvl="7" algn="l" rtl="0">
              <a:lnSpc>
                <a:spcPct val="100000"/>
              </a:lnSpc>
              <a:spcBef>
                <a:spcPts val="0"/>
              </a:spcBef>
              <a:spcAft>
                <a:spcPts val="0"/>
              </a:spcAft>
              <a:buClr>
                <a:srgbClr val="000000"/>
              </a:buClr>
              <a:buSzPts val="2800"/>
              <a:buFont typeface="Raleway" panose="020B0503030101060003"/>
              <a:buNone/>
              <a:defRPr sz="2800" b="1" i="0" u="none" strike="noStrike" cap="none">
                <a:solidFill>
                  <a:srgbClr val="000000"/>
                </a:solidFill>
                <a:latin typeface="Raleway" panose="020B0503030101060003"/>
                <a:ea typeface="Raleway" panose="020B0503030101060003"/>
                <a:cs typeface="Raleway" panose="020B0503030101060003"/>
                <a:sym typeface="Raleway" panose="020B0503030101060003"/>
              </a:defRPr>
            </a:lvl8pPr>
            <a:lvl9pPr marR="0" lvl="8" algn="l" rtl="0">
              <a:lnSpc>
                <a:spcPct val="100000"/>
              </a:lnSpc>
              <a:spcBef>
                <a:spcPts val="0"/>
              </a:spcBef>
              <a:spcAft>
                <a:spcPts val="0"/>
              </a:spcAft>
              <a:buClr>
                <a:srgbClr val="000000"/>
              </a:buClr>
              <a:buSzPts val="2800"/>
              <a:buFont typeface="Raleway" panose="020B0503030101060003"/>
              <a:buNone/>
              <a:defRPr sz="2800" b="1" i="0" u="none" strike="noStrike" cap="none">
                <a:solidFill>
                  <a:srgbClr val="000000"/>
                </a:solidFill>
                <a:latin typeface="Raleway" panose="020B0503030101060003"/>
                <a:ea typeface="Raleway" panose="020B0503030101060003"/>
                <a:cs typeface="Raleway" panose="020B0503030101060003"/>
                <a:sym typeface="Raleway" panose="020B0503030101060003"/>
              </a:defRPr>
            </a:lvl9pPr>
          </a:lstStyle>
          <a:p/>
        </p:txBody>
      </p:sp>
      <p:sp>
        <p:nvSpPr>
          <p:cNvPr id="7" name="Google Shape;7;p1"/>
          <p:cNvSpPr txBox="1"/>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11150" algn="l" rtl="0">
              <a:lnSpc>
                <a:spcPct val="115000"/>
              </a:lnSpc>
              <a:spcBef>
                <a:spcPts val="0"/>
              </a:spcBef>
              <a:spcAft>
                <a:spcPts val="0"/>
              </a:spcAft>
              <a:buClr>
                <a:schemeClr val="accent1"/>
              </a:buClr>
              <a:buSzPts val="1300"/>
              <a:buFont typeface="Lato" panose="020F0502020204030203"/>
              <a:buChar char="●"/>
              <a:defRPr sz="1300" b="0" i="0" u="none" strike="noStrike" cap="none">
                <a:solidFill>
                  <a:schemeClr val="accent1"/>
                </a:solidFill>
                <a:latin typeface="Lato" panose="020F0502020204030203"/>
                <a:ea typeface="Lato" panose="020F0502020204030203"/>
                <a:cs typeface="Lato" panose="020F0502020204030203"/>
                <a:sym typeface="Lato" panose="020F0502020204030203"/>
              </a:defRPr>
            </a:lvl1pPr>
            <a:lvl2pPr marL="914400" marR="0" lvl="1" indent="-298450" algn="l" rtl="0">
              <a:lnSpc>
                <a:spcPct val="115000"/>
              </a:lnSpc>
              <a:spcBef>
                <a:spcPts val="1600"/>
              </a:spcBef>
              <a:spcAft>
                <a:spcPts val="0"/>
              </a:spcAft>
              <a:buClr>
                <a:schemeClr val="accent1"/>
              </a:buClr>
              <a:buSzPts val="1100"/>
              <a:buFont typeface="Lato" panose="020F0502020204030203"/>
              <a:buChar char="○"/>
              <a:defRPr sz="1100" b="0" i="0" u="none" strike="noStrike" cap="none">
                <a:solidFill>
                  <a:schemeClr val="accent1"/>
                </a:solidFill>
                <a:latin typeface="Lato" panose="020F0502020204030203"/>
                <a:ea typeface="Lato" panose="020F0502020204030203"/>
                <a:cs typeface="Lato" panose="020F0502020204030203"/>
                <a:sym typeface="Lato" panose="020F0502020204030203"/>
              </a:defRPr>
            </a:lvl2pPr>
            <a:lvl3pPr marL="1371600" marR="0" lvl="2" indent="-298450" algn="l" rtl="0">
              <a:lnSpc>
                <a:spcPct val="115000"/>
              </a:lnSpc>
              <a:spcBef>
                <a:spcPts val="1600"/>
              </a:spcBef>
              <a:spcAft>
                <a:spcPts val="0"/>
              </a:spcAft>
              <a:buClr>
                <a:schemeClr val="accent1"/>
              </a:buClr>
              <a:buSzPts val="1100"/>
              <a:buFont typeface="Lato" panose="020F0502020204030203"/>
              <a:buChar char="■"/>
              <a:defRPr sz="1100" b="0" i="0" u="none" strike="noStrike" cap="none">
                <a:solidFill>
                  <a:schemeClr val="accent1"/>
                </a:solidFill>
                <a:latin typeface="Lato" panose="020F0502020204030203"/>
                <a:ea typeface="Lato" panose="020F0502020204030203"/>
                <a:cs typeface="Lato" panose="020F0502020204030203"/>
                <a:sym typeface="Lato" panose="020F0502020204030203"/>
              </a:defRPr>
            </a:lvl3pPr>
            <a:lvl4pPr marL="1828800" marR="0" lvl="3" indent="-298450" algn="l" rtl="0">
              <a:lnSpc>
                <a:spcPct val="115000"/>
              </a:lnSpc>
              <a:spcBef>
                <a:spcPts val="1600"/>
              </a:spcBef>
              <a:spcAft>
                <a:spcPts val="0"/>
              </a:spcAft>
              <a:buClr>
                <a:schemeClr val="accent1"/>
              </a:buClr>
              <a:buSzPts val="1100"/>
              <a:buFont typeface="Lato" panose="020F0502020204030203"/>
              <a:buChar char="●"/>
              <a:defRPr sz="1100" b="0" i="0" u="none" strike="noStrike" cap="none">
                <a:solidFill>
                  <a:schemeClr val="accent1"/>
                </a:solidFill>
                <a:latin typeface="Lato" panose="020F0502020204030203"/>
                <a:ea typeface="Lato" panose="020F0502020204030203"/>
                <a:cs typeface="Lato" panose="020F0502020204030203"/>
                <a:sym typeface="Lato" panose="020F0502020204030203"/>
              </a:defRPr>
            </a:lvl4pPr>
            <a:lvl5pPr marL="2286000" marR="0" lvl="4" indent="-298450" algn="l" rtl="0">
              <a:lnSpc>
                <a:spcPct val="115000"/>
              </a:lnSpc>
              <a:spcBef>
                <a:spcPts val="1600"/>
              </a:spcBef>
              <a:spcAft>
                <a:spcPts val="0"/>
              </a:spcAft>
              <a:buClr>
                <a:schemeClr val="accent1"/>
              </a:buClr>
              <a:buSzPts val="1100"/>
              <a:buFont typeface="Lato" panose="020F0502020204030203"/>
              <a:buChar char="○"/>
              <a:defRPr sz="1100" b="0" i="0" u="none" strike="noStrike" cap="none">
                <a:solidFill>
                  <a:schemeClr val="accent1"/>
                </a:solidFill>
                <a:latin typeface="Lato" panose="020F0502020204030203"/>
                <a:ea typeface="Lato" panose="020F0502020204030203"/>
                <a:cs typeface="Lato" panose="020F0502020204030203"/>
                <a:sym typeface="Lato" panose="020F0502020204030203"/>
              </a:defRPr>
            </a:lvl5pPr>
            <a:lvl6pPr marL="2743200" marR="0" lvl="5" indent="-298450" algn="l" rtl="0">
              <a:lnSpc>
                <a:spcPct val="115000"/>
              </a:lnSpc>
              <a:spcBef>
                <a:spcPts val="1600"/>
              </a:spcBef>
              <a:spcAft>
                <a:spcPts val="0"/>
              </a:spcAft>
              <a:buClr>
                <a:schemeClr val="accent1"/>
              </a:buClr>
              <a:buSzPts val="1100"/>
              <a:buFont typeface="Lato" panose="020F0502020204030203"/>
              <a:buChar char="■"/>
              <a:defRPr sz="1100" b="0" i="0" u="none" strike="noStrike" cap="none">
                <a:solidFill>
                  <a:schemeClr val="accent1"/>
                </a:solidFill>
                <a:latin typeface="Lato" panose="020F0502020204030203"/>
                <a:ea typeface="Lato" panose="020F0502020204030203"/>
                <a:cs typeface="Lato" panose="020F0502020204030203"/>
                <a:sym typeface="Lato" panose="020F0502020204030203"/>
              </a:defRPr>
            </a:lvl6pPr>
            <a:lvl7pPr marL="3200400" marR="0" lvl="6" indent="-298450" algn="l" rtl="0">
              <a:lnSpc>
                <a:spcPct val="115000"/>
              </a:lnSpc>
              <a:spcBef>
                <a:spcPts val="1600"/>
              </a:spcBef>
              <a:spcAft>
                <a:spcPts val="0"/>
              </a:spcAft>
              <a:buClr>
                <a:schemeClr val="accent1"/>
              </a:buClr>
              <a:buSzPts val="1100"/>
              <a:buFont typeface="Lato" panose="020F0502020204030203"/>
              <a:buChar char="●"/>
              <a:defRPr sz="1100" b="0" i="0" u="none" strike="noStrike" cap="none">
                <a:solidFill>
                  <a:schemeClr val="accent1"/>
                </a:solidFill>
                <a:latin typeface="Lato" panose="020F0502020204030203"/>
                <a:ea typeface="Lato" panose="020F0502020204030203"/>
                <a:cs typeface="Lato" panose="020F0502020204030203"/>
                <a:sym typeface="Lato" panose="020F0502020204030203"/>
              </a:defRPr>
            </a:lvl7pPr>
            <a:lvl8pPr marL="3657600" marR="0" lvl="7" indent="-298450" algn="l" rtl="0">
              <a:lnSpc>
                <a:spcPct val="115000"/>
              </a:lnSpc>
              <a:spcBef>
                <a:spcPts val="1600"/>
              </a:spcBef>
              <a:spcAft>
                <a:spcPts val="0"/>
              </a:spcAft>
              <a:buClr>
                <a:schemeClr val="accent1"/>
              </a:buClr>
              <a:buSzPts val="1100"/>
              <a:buFont typeface="Lato" panose="020F0502020204030203"/>
              <a:buChar char="○"/>
              <a:defRPr sz="1100" b="0" i="0" u="none" strike="noStrike" cap="none">
                <a:solidFill>
                  <a:schemeClr val="accent1"/>
                </a:solidFill>
                <a:latin typeface="Lato" panose="020F0502020204030203"/>
                <a:ea typeface="Lato" panose="020F0502020204030203"/>
                <a:cs typeface="Lato" panose="020F0502020204030203"/>
                <a:sym typeface="Lato" panose="020F0502020204030203"/>
              </a:defRPr>
            </a:lvl8pPr>
            <a:lvl9pPr marL="4114800" marR="0" lvl="8" indent="-298450" algn="l" rtl="0">
              <a:lnSpc>
                <a:spcPct val="115000"/>
              </a:lnSpc>
              <a:spcBef>
                <a:spcPts val="1600"/>
              </a:spcBef>
              <a:spcAft>
                <a:spcPts val="1600"/>
              </a:spcAft>
              <a:buClr>
                <a:schemeClr val="accent1"/>
              </a:buClr>
              <a:buSzPts val="1100"/>
              <a:buFont typeface="Lato" panose="020F0502020204030203"/>
              <a:buChar char="■"/>
              <a:defRPr sz="1100" b="0" i="0" u="none" strike="noStrike" cap="none">
                <a:solidFill>
                  <a:schemeClr val="accent1"/>
                </a:solidFill>
                <a:latin typeface="Lato" panose="020F0502020204030203"/>
                <a:ea typeface="Lato" panose="020F0502020204030203"/>
                <a:cs typeface="Lato" panose="020F0502020204030203"/>
                <a:sym typeface="Lato" panose="020F0502020204030203"/>
              </a:defRPr>
            </a:lvl9pPr>
          </a:lstStyle>
          <a:p/>
        </p:txBody>
      </p:sp>
      <p:sp>
        <p:nvSpPr>
          <p:cNvPr id="8" name="Google Shape;8;p1"/>
          <p:cNvSpPr txBox="1"/>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1pPr>
            <a:lvl2pPr marL="0" marR="0" lvl="1"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2pPr>
            <a:lvl3pPr marL="0" marR="0" lvl="2"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3pPr>
            <a:lvl4pPr marL="0" marR="0" lvl="3"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4pPr>
            <a:lvl5pPr marL="0" marR="0" lvl="4"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5pPr>
            <a:lvl6pPr marL="0" marR="0" lvl="5"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6pPr>
            <a:lvl7pPr marL="0" marR="0" lvl="6"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7pPr>
            <a:lvl8pPr marL="0" marR="0" lvl="7"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8pPr>
            <a:lvl9pPr marL="0" marR="0" lvl="8"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9pPr>
          </a:lstStyle>
          <a:p>
            <a:pPr marL="0" lvl="0" indent="0" algn="r" rtl="0">
              <a:spcBef>
                <a:spcPts val="0"/>
              </a:spcBef>
              <a:spcAft>
                <a:spcPts val="0"/>
              </a:spcAft>
              <a:buNone/>
            </a:pPr>
            <a:fld id="{00000000-1234-1234-1234-123412341234}" type="slidenum">
              <a:rPr lang="en-GB"/>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4.xml"/><Relationship Id="rId1" Type="http://schemas.openxmlformats.org/officeDocument/2006/relationships/image" Target="../media/image11.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3.xml"/><Relationship Id="rId1"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2.xml"/><Relationship Id="rId2" Type="http://schemas.openxmlformats.org/officeDocument/2006/relationships/image" Target="../media/image9.png"/><Relationship Id="rId1"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85" name="Shape 85"/>
        <p:cNvGrpSpPr/>
        <p:nvPr/>
      </p:nvGrpSpPr>
      <p:grpSpPr>
        <a:xfrm>
          <a:off x="0" y="0"/>
          <a:ext cx="0" cy="0"/>
          <a:chOff x="0" y="0"/>
          <a:chExt cx="0" cy="0"/>
        </a:xfrm>
      </p:grpSpPr>
      <p:sp>
        <p:nvSpPr>
          <p:cNvPr id="86" name="Google Shape;86;p13"/>
          <p:cNvSpPr txBox="1"/>
          <p:nvPr>
            <p:ph type="ctrTitle"/>
          </p:nvPr>
        </p:nvSpPr>
        <p:spPr>
          <a:xfrm>
            <a:off x="869075" y="1368050"/>
            <a:ext cx="7548600" cy="1537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4200"/>
              <a:buNone/>
            </a:pPr>
            <a:r>
              <a:rPr lang="en-GB"/>
              <a:t>Text-Prediction Using Recurrent Neural Networks</a:t>
            </a:r>
            <a:endParaRPr lang="en-GB"/>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43" name="Shape 143"/>
        <p:cNvGrpSpPr/>
        <p:nvPr/>
      </p:nvGrpSpPr>
      <p:grpSpPr>
        <a:xfrm>
          <a:off x="0" y="0"/>
          <a:ext cx="0" cy="0"/>
          <a:chOff x="0" y="0"/>
          <a:chExt cx="0" cy="0"/>
        </a:xfrm>
      </p:grpSpPr>
      <p:sp>
        <p:nvSpPr>
          <p:cNvPr id="144" name="Google Shape;144;p22"/>
          <p:cNvSpPr txBox="1"/>
          <p:nvPr>
            <p:ph type="title"/>
          </p:nvPr>
        </p:nvSpPr>
        <p:spPr>
          <a:xfrm>
            <a:off x="729450" y="1318650"/>
            <a:ext cx="7688700" cy="535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600"/>
              <a:buNone/>
            </a:pPr>
            <a:r>
              <a:rPr lang="en-GB"/>
              <a:t>Accuracy and Loss for Brown</a:t>
            </a:r>
            <a:endParaRPr lang="en-GB"/>
          </a:p>
        </p:txBody>
      </p:sp>
      <p:pic>
        <p:nvPicPr>
          <p:cNvPr id="145" name="Google Shape;145;p22"/>
          <p:cNvPicPr preferRelativeResize="0"/>
          <p:nvPr/>
        </p:nvPicPr>
        <p:blipFill rotWithShape="1">
          <a:blip r:embed="rId1"/>
          <a:srcRect/>
          <a:stretch>
            <a:fillRect/>
          </a:stretch>
        </p:blipFill>
        <p:spPr>
          <a:xfrm>
            <a:off x="0" y="2279268"/>
            <a:ext cx="9143998" cy="2261363"/>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49" name="Shape 149"/>
        <p:cNvGrpSpPr/>
        <p:nvPr/>
      </p:nvGrpSpPr>
      <p:grpSpPr>
        <a:xfrm>
          <a:off x="0" y="0"/>
          <a:ext cx="0" cy="0"/>
          <a:chOff x="0" y="0"/>
          <a:chExt cx="0" cy="0"/>
        </a:xfrm>
      </p:grpSpPr>
      <p:sp>
        <p:nvSpPr>
          <p:cNvPr id="150" name="Google Shape;150;p23"/>
          <p:cNvSpPr txBox="1"/>
          <p:nvPr>
            <p:ph type="title"/>
          </p:nvPr>
        </p:nvSpPr>
        <p:spPr>
          <a:xfrm>
            <a:off x="729450" y="1318650"/>
            <a:ext cx="7688400" cy="535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600"/>
              <a:buNone/>
            </a:pPr>
            <a:r>
              <a:rPr lang="en-GB"/>
              <a:t>Output</a:t>
            </a:r>
            <a:endParaRPr lang="en-GB"/>
          </a:p>
        </p:txBody>
      </p:sp>
      <p:pic>
        <p:nvPicPr>
          <p:cNvPr id="151" name="Google Shape;151;p23"/>
          <p:cNvPicPr preferRelativeResize="0"/>
          <p:nvPr/>
        </p:nvPicPr>
        <p:blipFill rotWithShape="1">
          <a:blip r:embed="rId1"/>
          <a:srcRect/>
          <a:stretch>
            <a:fillRect/>
          </a:stretch>
        </p:blipFill>
        <p:spPr>
          <a:xfrm>
            <a:off x="152400" y="2387250"/>
            <a:ext cx="8839200" cy="1131418"/>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90" name="Shape 90"/>
        <p:cNvGrpSpPr/>
        <p:nvPr/>
      </p:nvGrpSpPr>
      <p:grpSpPr>
        <a:xfrm>
          <a:off x="0" y="0"/>
          <a:ext cx="0" cy="0"/>
          <a:chOff x="0" y="0"/>
          <a:chExt cx="0" cy="0"/>
        </a:xfrm>
      </p:grpSpPr>
      <p:sp>
        <p:nvSpPr>
          <p:cNvPr id="91" name="Google Shape;91;p14"/>
          <p:cNvSpPr txBox="1"/>
          <p:nvPr>
            <p:ph type="title"/>
          </p:nvPr>
        </p:nvSpPr>
        <p:spPr>
          <a:xfrm>
            <a:off x="729450" y="1318650"/>
            <a:ext cx="7688700" cy="535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600"/>
              <a:buNone/>
            </a:pPr>
            <a:r>
              <a:rPr lang="en-GB"/>
              <a:t>What is Text Prediction?</a:t>
            </a:r>
            <a:endParaRPr lang="en-GB"/>
          </a:p>
        </p:txBody>
      </p:sp>
      <p:pic>
        <p:nvPicPr>
          <p:cNvPr id="92" name="Google Shape;92;p14" descr="Image result for text prediction"/>
          <p:cNvPicPr preferRelativeResize="0"/>
          <p:nvPr/>
        </p:nvPicPr>
        <p:blipFill rotWithShape="1">
          <a:blip r:embed="rId1"/>
          <a:srcRect/>
          <a:stretch>
            <a:fillRect/>
          </a:stretch>
        </p:blipFill>
        <p:spPr>
          <a:xfrm>
            <a:off x="940675" y="1957425"/>
            <a:ext cx="2977350" cy="2781475"/>
          </a:xfrm>
          <a:prstGeom prst="rect">
            <a:avLst/>
          </a:prstGeom>
          <a:noFill/>
          <a:ln>
            <a:noFill/>
          </a:ln>
        </p:spPr>
      </p:pic>
      <p:sp>
        <p:nvSpPr>
          <p:cNvPr id="93" name="Google Shape;93;p14"/>
          <p:cNvSpPr txBox="1"/>
          <p:nvPr/>
        </p:nvSpPr>
        <p:spPr>
          <a:xfrm>
            <a:off x="4220100" y="2053663"/>
            <a:ext cx="4712100" cy="2589000"/>
          </a:xfrm>
          <a:prstGeom prst="rect">
            <a:avLst/>
          </a:prstGeom>
          <a:noFill/>
          <a:ln>
            <a:noFill/>
          </a:ln>
        </p:spPr>
        <p:txBody>
          <a:bodyPr spcFirstLastPara="1" wrap="square" lIns="91425" tIns="91425" rIns="91425" bIns="91425" anchor="t" anchorCtr="0">
            <a:noAutofit/>
          </a:bodyPr>
          <a:lstStyle/>
          <a:p>
            <a:pPr marL="457200" marR="0" lvl="0" indent="-317500" algn="l" rtl="0">
              <a:lnSpc>
                <a:spcPct val="100000"/>
              </a:lnSpc>
              <a:spcBef>
                <a:spcPts val="0"/>
              </a:spcBef>
              <a:spcAft>
                <a:spcPts val="0"/>
              </a:spcAft>
              <a:buClr>
                <a:srgbClr val="000000"/>
              </a:buClr>
              <a:buSzPts val="1400"/>
              <a:buFont typeface="Arial" panose="020B0604020202020204"/>
              <a:buChar char="●"/>
            </a:pPr>
            <a:r>
              <a:rPr lang="en-GB" sz="1400" b="0" i="0" u="none" strike="noStrike" cap="none">
                <a:solidFill>
                  <a:srgbClr val="000000"/>
                </a:solidFill>
                <a:latin typeface="Arial" panose="020B0604020202020204"/>
                <a:ea typeface="Arial" panose="020B0604020202020204"/>
                <a:cs typeface="Arial" panose="020B0604020202020204"/>
                <a:sym typeface="Arial" panose="020B0604020202020204"/>
              </a:rPr>
              <a:t>Text Prediction is the art of prophesying what the next word of a sentence (or text) will be given a certain number of words in the past</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97" name="Shape 97"/>
        <p:cNvGrpSpPr/>
        <p:nvPr/>
      </p:nvGrpSpPr>
      <p:grpSpPr>
        <a:xfrm>
          <a:off x="0" y="0"/>
          <a:ext cx="0" cy="0"/>
          <a:chOff x="0" y="0"/>
          <a:chExt cx="0" cy="0"/>
        </a:xfrm>
      </p:grpSpPr>
      <p:sp>
        <p:nvSpPr>
          <p:cNvPr id="98" name="Google Shape;98;p15"/>
          <p:cNvSpPr txBox="1"/>
          <p:nvPr>
            <p:ph type="title"/>
          </p:nvPr>
        </p:nvSpPr>
        <p:spPr>
          <a:xfrm>
            <a:off x="729450" y="1318650"/>
            <a:ext cx="7688700" cy="535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600"/>
              <a:buNone/>
            </a:pPr>
            <a:r>
              <a:rPr lang="en-GB"/>
              <a:t>What is an RNN?</a:t>
            </a:r>
            <a:endParaRPr lang="en-GB"/>
          </a:p>
        </p:txBody>
      </p:sp>
      <p:pic>
        <p:nvPicPr>
          <p:cNvPr id="99" name="Google Shape;99;p15"/>
          <p:cNvPicPr preferRelativeResize="0"/>
          <p:nvPr/>
        </p:nvPicPr>
        <p:blipFill rotWithShape="1">
          <a:blip r:embed="rId1"/>
          <a:srcRect l="6695" r="9193"/>
          <a:stretch>
            <a:fillRect/>
          </a:stretch>
        </p:blipFill>
        <p:spPr>
          <a:xfrm>
            <a:off x="465375" y="1804225"/>
            <a:ext cx="5969976" cy="313442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729450" y="1318650"/>
            <a:ext cx="7688700" cy="535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600"/>
              <a:buNone/>
            </a:pPr>
            <a:r>
              <a:rPr lang="en-GB"/>
              <a:t>What is an LSTM?</a:t>
            </a:r>
            <a:endParaRPr lang="en-GB"/>
          </a:p>
        </p:txBody>
      </p:sp>
      <p:pic>
        <p:nvPicPr>
          <p:cNvPr id="105" name="Google Shape;105;p16"/>
          <p:cNvPicPr preferRelativeResize="0"/>
          <p:nvPr/>
        </p:nvPicPr>
        <p:blipFill rotWithShape="1">
          <a:blip r:embed="rId1"/>
          <a:srcRect/>
          <a:stretch>
            <a:fillRect/>
          </a:stretch>
        </p:blipFill>
        <p:spPr>
          <a:xfrm>
            <a:off x="4166550" y="2571762"/>
            <a:ext cx="4692176" cy="2073075"/>
          </a:xfrm>
          <a:prstGeom prst="rect">
            <a:avLst/>
          </a:prstGeom>
          <a:noFill/>
          <a:ln>
            <a:noFill/>
          </a:ln>
        </p:spPr>
      </p:pic>
      <p:pic>
        <p:nvPicPr>
          <p:cNvPr id="106" name="Google Shape;106;p16"/>
          <p:cNvPicPr preferRelativeResize="0"/>
          <p:nvPr/>
        </p:nvPicPr>
        <p:blipFill rotWithShape="1">
          <a:blip r:embed="rId2"/>
          <a:srcRect/>
          <a:stretch>
            <a:fillRect/>
          </a:stretch>
        </p:blipFill>
        <p:spPr>
          <a:xfrm>
            <a:off x="28175" y="2077175"/>
            <a:ext cx="4246001" cy="29171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10" name="Shape 110"/>
        <p:cNvGrpSpPr/>
        <p:nvPr/>
      </p:nvGrpSpPr>
      <p:grpSpPr>
        <a:xfrm>
          <a:off x="0" y="0"/>
          <a:ext cx="0" cy="0"/>
          <a:chOff x="0" y="0"/>
          <a:chExt cx="0" cy="0"/>
        </a:xfrm>
      </p:grpSpPr>
      <p:sp>
        <p:nvSpPr>
          <p:cNvPr id="111" name="Google Shape;111;p17"/>
          <p:cNvSpPr txBox="1"/>
          <p:nvPr>
            <p:ph type="title"/>
          </p:nvPr>
        </p:nvSpPr>
        <p:spPr>
          <a:xfrm>
            <a:off x="729450" y="1318650"/>
            <a:ext cx="7688700" cy="535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600"/>
              <a:buNone/>
            </a:pPr>
            <a:r>
              <a:rPr lang="en-GB"/>
              <a:t>What We Did</a:t>
            </a:r>
            <a:endParaRPr lang="en-GB"/>
          </a:p>
        </p:txBody>
      </p:sp>
      <p:sp>
        <p:nvSpPr>
          <p:cNvPr id="112" name="Google Shape;112;p17"/>
          <p:cNvSpPr txBox="1"/>
          <p:nvPr>
            <p:ph type="body" idx="1"/>
          </p:nvPr>
        </p:nvSpPr>
        <p:spPr>
          <a:xfrm>
            <a:off x="729450" y="2078875"/>
            <a:ext cx="7688700" cy="2261100"/>
          </a:xfrm>
          <a:prstGeom prst="rect">
            <a:avLst/>
          </a:prstGeom>
          <a:noFill/>
          <a:ln>
            <a:noFill/>
          </a:ln>
        </p:spPr>
        <p:txBody>
          <a:bodyPr spcFirstLastPara="1" wrap="square" lIns="91425" tIns="91425" rIns="91425" bIns="91425" anchor="t" anchorCtr="0">
            <a:noAutofit/>
          </a:bodyPr>
          <a:lstStyle/>
          <a:p>
            <a:pPr marL="457200" lvl="0" indent="-381000" algn="l" rtl="0">
              <a:lnSpc>
                <a:spcPct val="115000"/>
              </a:lnSpc>
              <a:spcBef>
                <a:spcPts val="0"/>
              </a:spcBef>
              <a:spcAft>
                <a:spcPts val="0"/>
              </a:spcAft>
              <a:buSzPts val="2400"/>
              <a:buFont typeface="Garamond" panose="02020404030301010803"/>
              <a:buAutoNum type="arabicPeriod"/>
            </a:pPr>
            <a:r>
              <a:rPr lang="en-GB" sz="2400">
                <a:latin typeface="Garamond" panose="02020404030301010803"/>
                <a:ea typeface="Garamond" panose="02020404030301010803"/>
                <a:cs typeface="Garamond" panose="02020404030301010803"/>
                <a:sym typeface="Garamond" panose="02020404030301010803"/>
              </a:rPr>
              <a:t>Import text corpora</a:t>
            </a:r>
            <a:endParaRPr sz="2400">
              <a:latin typeface="Garamond" panose="02020404030301010803"/>
              <a:ea typeface="Garamond" panose="02020404030301010803"/>
              <a:cs typeface="Garamond" panose="02020404030301010803"/>
              <a:sym typeface="Garamond" panose="02020404030301010803"/>
            </a:endParaRPr>
          </a:p>
          <a:p>
            <a:pPr marL="457200" lvl="0" indent="-381000" algn="l" rtl="0">
              <a:lnSpc>
                <a:spcPct val="115000"/>
              </a:lnSpc>
              <a:spcBef>
                <a:spcPts val="0"/>
              </a:spcBef>
              <a:spcAft>
                <a:spcPts val="0"/>
              </a:spcAft>
              <a:buSzPts val="2400"/>
              <a:buFont typeface="Garamond" panose="02020404030301010803"/>
              <a:buAutoNum type="arabicPeriod"/>
            </a:pPr>
            <a:r>
              <a:rPr lang="en-GB" sz="2400">
                <a:latin typeface="Garamond" panose="02020404030301010803"/>
                <a:ea typeface="Garamond" panose="02020404030301010803"/>
                <a:cs typeface="Garamond" panose="02020404030301010803"/>
                <a:sym typeface="Garamond" panose="02020404030301010803"/>
              </a:rPr>
              <a:t>Word2Vec</a:t>
            </a:r>
            <a:endParaRPr sz="2400">
              <a:latin typeface="Garamond" panose="02020404030301010803"/>
              <a:ea typeface="Garamond" panose="02020404030301010803"/>
              <a:cs typeface="Garamond" panose="02020404030301010803"/>
              <a:sym typeface="Garamond" panose="02020404030301010803"/>
            </a:endParaRPr>
          </a:p>
          <a:p>
            <a:pPr marL="457200" lvl="0" indent="-381000" algn="l" rtl="0">
              <a:lnSpc>
                <a:spcPct val="115000"/>
              </a:lnSpc>
              <a:spcBef>
                <a:spcPts val="0"/>
              </a:spcBef>
              <a:spcAft>
                <a:spcPts val="0"/>
              </a:spcAft>
              <a:buSzPts val="2400"/>
              <a:buFont typeface="Garamond" panose="02020404030301010803"/>
              <a:buAutoNum type="arabicPeriod"/>
            </a:pPr>
            <a:r>
              <a:rPr lang="en-GB" sz="2400">
                <a:latin typeface="Garamond" panose="02020404030301010803"/>
                <a:ea typeface="Garamond" panose="02020404030301010803"/>
                <a:cs typeface="Garamond" panose="02020404030301010803"/>
                <a:sym typeface="Garamond" panose="02020404030301010803"/>
              </a:rPr>
              <a:t>Building the Model</a:t>
            </a:r>
            <a:endParaRPr sz="2400">
              <a:latin typeface="Garamond" panose="02020404030301010803"/>
              <a:ea typeface="Garamond" panose="02020404030301010803"/>
              <a:cs typeface="Garamond" panose="02020404030301010803"/>
              <a:sym typeface="Garamond" panose="02020404030301010803"/>
            </a:endParaRPr>
          </a:p>
          <a:p>
            <a:pPr marL="457200" lvl="0" indent="-381000" algn="l" rtl="0">
              <a:lnSpc>
                <a:spcPct val="115000"/>
              </a:lnSpc>
              <a:spcBef>
                <a:spcPts val="0"/>
              </a:spcBef>
              <a:spcAft>
                <a:spcPts val="0"/>
              </a:spcAft>
              <a:buSzPts val="2400"/>
              <a:buFont typeface="Garamond" panose="02020404030301010803"/>
              <a:buAutoNum type="arabicPeriod"/>
            </a:pPr>
            <a:r>
              <a:rPr lang="en-GB" sz="2400">
                <a:latin typeface="Garamond" panose="02020404030301010803"/>
                <a:ea typeface="Garamond" panose="02020404030301010803"/>
                <a:cs typeface="Garamond" panose="02020404030301010803"/>
                <a:sym typeface="Garamond" panose="02020404030301010803"/>
              </a:rPr>
              <a:t>Train and Test</a:t>
            </a:r>
            <a:endParaRPr sz="2400">
              <a:latin typeface="Garamond" panose="02020404030301010803"/>
              <a:ea typeface="Garamond" panose="02020404030301010803"/>
              <a:cs typeface="Garamond" panose="02020404030301010803"/>
              <a:sym typeface="Garamond" panose="02020404030301010803"/>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16" name="Shape 116"/>
        <p:cNvGrpSpPr/>
        <p:nvPr/>
      </p:nvGrpSpPr>
      <p:grpSpPr>
        <a:xfrm>
          <a:off x="0" y="0"/>
          <a:ext cx="0" cy="0"/>
          <a:chOff x="0" y="0"/>
          <a:chExt cx="0" cy="0"/>
        </a:xfrm>
      </p:grpSpPr>
      <p:pic>
        <p:nvPicPr>
          <p:cNvPr id="117" name="Google Shape;117;p18"/>
          <p:cNvPicPr preferRelativeResize="0"/>
          <p:nvPr/>
        </p:nvPicPr>
        <p:blipFill rotWithShape="1">
          <a:blip r:embed="rId1"/>
          <a:srcRect/>
          <a:stretch>
            <a:fillRect/>
          </a:stretch>
        </p:blipFill>
        <p:spPr>
          <a:xfrm>
            <a:off x="17225" y="858769"/>
            <a:ext cx="9144000" cy="3425963"/>
          </a:xfrm>
          <a:prstGeom prst="rect">
            <a:avLst/>
          </a:prstGeom>
          <a:noFill/>
          <a:ln>
            <a:noFill/>
          </a:ln>
        </p:spPr>
      </p:pic>
      <p:sp>
        <p:nvSpPr>
          <p:cNvPr id="118" name="Google Shape;118;p18"/>
          <p:cNvSpPr txBox="1"/>
          <p:nvPr>
            <p:ph type="title" idx="4294967295"/>
          </p:nvPr>
        </p:nvSpPr>
        <p:spPr>
          <a:xfrm>
            <a:off x="341900" y="203050"/>
            <a:ext cx="7688700" cy="535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a:t>Word2Vec</a:t>
            </a:r>
            <a:endParaRPr lang="en-GB"/>
          </a:p>
        </p:txBody>
      </p:sp>
      <p:sp>
        <p:nvSpPr>
          <p:cNvPr id="119" name="Google Shape;119;p18"/>
          <p:cNvSpPr txBox="1"/>
          <p:nvPr>
            <p:ph type="title" idx="4294967295"/>
          </p:nvPr>
        </p:nvSpPr>
        <p:spPr>
          <a:xfrm>
            <a:off x="400350" y="4284725"/>
            <a:ext cx="7688700" cy="535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sz="1400" b="0"/>
              <a:t>Source: https://www.tensorflow.org/tutorials/representation/word2vec</a:t>
            </a:r>
            <a:endParaRPr sz="1400" b="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23" name="Shape 123"/>
        <p:cNvGrpSpPr/>
        <p:nvPr/>
      </p:nvGrpSpPr>
      <p:grpSpPr>
        <a:xfrm>
          <a:off x="0" y="0"/>
          <a:ext cx="0" cy="0"/>
          <a:chOff x="0" y="0"/>
          <a:chExt cx="0" cy="0"/>
        </a:xfrm>
      </p:grpSpPr>
      <p:sp>
        <p:nvSpPr>
          <p:cNvPr id="124" name="Google Shape;124;p19"/>
          <p:cNvSpPr txBox="1"/>
          <p:nvPr>
            <p:ph type="title"/>
          </p:nvPr>
        </p:nvSpPr>
        <p:spPr>
          <a:xfrm>
            <a:off x="343375" y="1329675"/>
            <a:ext cx="2789100" cy="535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600"/>
              <a:buNone/>
            </a:pPr>
            <a:r>
              <a:rPr lang="en-GB"/>
              <a:t>Word2Vec in Action!</a:t>
            </a:r>
            <a:endParaRPr lang="en-GB"/>
          </a:p>
          <a:p>
            <a:pPr marL="0" lvl="0" indent="0" algn="l" rtl="0">
              <a:lnSpc>
                <a:spcPct val="100000"/>
              </a:lnSpc>
              <a:spcBef>
                <a:spcPts val="0"/>
              </a:spcBef>
              <a:spcAft>
                <a:spcPts val="0"/>
              </a:spcAft>
              <a:buSzPts val="2600"/>
              <a:buNone/>
            </a:pPr>
          </a:p>
        </p:txBody>
      </p:sp>
      <p:pic>
        <p:nvPicPr>
          <p:cNvPr id="125" name="Google Shape;125;p19"/>
          <p:cNvPicPr preferRelativeResize="0"/>
          <p:nvPr/>
        </p:nvPicPr>
        <p:blipFill rotWithShape="1">
          <a:blip r:embed="rId1"/>
          <a:srcRect/>
          <a:stretch>
            <a:fillRect/>
          </a:stretch>
        </p:blipFill>
        <p:spPr>
          <a:xfrm>
            <a:off x="2724450" y="926525"/>
            <a:ext cx="5973825" cy="39211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29" name="Shape 129"/>
        <p:cNvGrpSpPr/>
        <p:nvPr/>
      </p:nvGrpSpPr>
      <p:grpSpPr>
        <a:xfrm>
          <a:off x="0" y="0"/>
          <a:ext cx="0" cy="0"/>
          <a:chOff x="0" y="0"/>
          <a:chExt cx="0" cy="0"/>
        </a:xfrm>
      </p:grpSpPr>
      <p:sp>
        <p:nvSpPr>
          <p:cNvPr id="130" name="Google Shape;130;p20"/>
          <p:cNvSpPr txBox="1"/>
          <p:nvPr>
            <p:ph type="title"/>
          </p:nvPr>
        </p:nvSpPr>
        <p:spPr>
          <a:xfrm>
            <a:off x="729450" y="1318650"/>
            <a:ext cx="7688700" cy="535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600"/>
              <a:buNone/>
            </a:pPr>
            <a:r>
              <a:rPr lang="en-GB"/>
              <a:t>The part of our code that’s interesting</a:t>
            </a:r>
            <a:endParaRPr lang="en-GB"/>
          </a:p>
        </p:txBody>
      </p:sp>
      <p:pic>
        <p:nvPicPr>
          <p:cNvPr id="131" name="Google Shape;131;p20"/>
          <p:cNvPicPr preferRelativeResize="0"/>
          <p:nvPr/>
        </p:nvPicPr>
        <p:blipFill rotWithShape="1">
          <a:blip r:embed="rId1"/>
          <a:srcRect/>
          <a:stretch>
            <a:fillRect/>
          </a:stretch>
        </p:blipFill>
        <p:spPr>
          <a:xfrm>
            <a:off x="881925" y="1983100"/>
            <a:ext cx="6574426" cy="27628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35" name="Shape 135"/>
        <p:cNvGrpSpPr/>
        <p:nvPr/>
      </p:nvGrpSpPr>
      <p:grpSpPr>
        <a:xfrm>
          <a:off x="0" y="0"/>
          <a:ext cx="0" cy="0"/>
          <a:chOff x="0" y="0"/>
          <a:chExt cx="0" cy="0"/>
        </a:xfrm>
      </p:grpSpPr>
      <p:sp>
        <p:nvSpPr>
          <p:cNvPr id="136" name="Google Shape;136;p21"/>
          <p:cNvSpPr txBox="1"/>
          <p:nvPr>
            <p:ph type="title"/>
          </p:nvPr>
        </p:nvSpPr>
        <p:spPr>
          <a:xfrm>
            <a:off x="2772775" y="1612225"/>
            <a:ext cx="7688700" cy="535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600"/>
              <a:buNone/>
            </a:pPr>
            <a:r>
              <a:rPr lang="en-GB"/>
              <a:t>Don’t overfit, kids</a:t>
            </a:r>
            <a:endParaRPr lang="en-GB"/>
          </a:p>
        </p:txBody>
      </p:sp>
      <p:pic>
        <p:nvPicPr>
          <p:cNvPr id="137" name="Google Shape;137;p21"/>
          <p:cNvPicPr preferRelativeResize="0"/>
          <p:nvPr/>
        </p:nvPicPr>
        <p:blipFill rotWithShape="1">
          <a:blip r:embed="rId1"/>
          <a:srcRect/>
          <a:stretch>
            <a:fillRect/>
          </a:stretch>
        </p:blipFill>
        <p:spPr>
          <a:xfrm>
            <a:off x="152400" y="1777650"/>
            <a:ext cx="8839199" cy="463424"/>
          </a:xfrm>
          <a:prstGeom prst="rect">
            <a:avLst/>
          </a:prstGeom>
          <a:noFill/>
          <a:ln>
            <a:noFill/>
          </a:ln>
        </p:spPr>
      </p:pic>
      <p:pic>
        <p:nvPicPr>
          <p:cNvPr id="138" name="Google Shape;138;p21"/>
          <p:cNvPicPr preferRelativeResize="0"/>
          <p:nvPr/>
        </p:nvPicPr>
        <p:blipFill rotWithShape="1">
          <a:blip r:embed="rId2"/>
          <a:srcRect/>
          <a:stretch>
            <a:fillRect/>
          </a:stretch>
        </p:blipFill>
        <p:spPr>
          <a:xfrm>
            <a:off x="540750" y="2469675"/>
            <a:ext cx="5957431" cy="2521425"/>
          </a:xfrm>
          <a:prstGeom prst="rect">
            <a:avLst/>
          </a:prstGeom>
          <a:noFill/>
          <a:ln>
            <a:noFill/>
          </a:ln>
        </p:spPr>
      </p:pic>
      <p:sp>
        <p:nvSpPr>
          <p:cNvPr id="139" name="Google Shape;139;p21"/>
          <p:cNvSpPr txBox="1"/>
          <p:nvPr>
            <p:ph type="title"/>
          </p:nvPr>
        </p:nvSpPr>
        <p:spPr>
          <a:xfrm>
            <a:off x="729450" y="1318650"/>
            <a:ext cx="7688700" cy="535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600"/>
              <a:buNone/>
            </a:pPr>
            <a:r>
              <a:rPr lang="en-GB"/>
              <a:t>Model with one LSTM layer</a:t>
            </a:r>
            <a:endParaRPr lang="en-GB"/>
          </a:p>
        </p:txBody>
      </p:sp>
    </p:spTree>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519</Words>
  <Application>WPS Presentation</Application>
  <PresentationFormat/>
  <Paragraphs>34</Paragraphs>
  <Slides>11</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11</vt:i4>
      </vt:variant>
    </vt:vector>
  </HeadingPairs>
  <TitlesOfParts>
    <vt:vector size="21" baseType="lpstr">
      <vt:lpstr>Arial</vt:lpstr>
      <vt:lpstr>SimSun</vt:lpstr>
      <vt:lpstr>Wingdings</vt:lpstr>
      <vt:lpstr>Arial</vt:lpstr>
      <vt:lpstr>Raleway</vt:lpstr>
      <vt:lpstr>Lato</vt:lpstr>
      <vt:lpstr>Garamond</vt:lpstr>
      <vt:lpstr>Microsoft YaHei</vt:lpstr>
      <vt:lpstr>Arial Unicode MS</vt:lpstr>
      <vt:lpstr>Streamline</vt:lpstr>
      <vt:lpstr>Text-Prediction Using Recurrent Neural Networks</vt:lpstr>
      <vt:lpstr>What is Text Prediction?</vt:lpstr>
      <vt:lpstr>What is an RNN?</vt:lpstr>
      <vt:lpstr>What is an LSTM?</vt:lpstr>
      <vt:lpstr>What We Did</vt:lpstr>
      <vt:lpstr>Source: https://www.tensorflow.org/tutorials/representation/word2vec</vt:lpstr>
      <vt:lpstr>Word2Vec in Action!</vt:lpstr>
      <vt:lpstr>The part of our code that’s interesting</vt:lpstr>
      <vt:lpstr>Model with one LSTM layer</vt:lpstr>
      <vt:lpstr>Accuracy and Loss for Brown</vt:lpstr>
      <vt:lpstr>Output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Text-Prediction Using Recurrent Neural Networks</dc:title>
  <dc:creator/>
  <cp:lastModifiedBy>Angarak James</cp:lastModifiedBy>
  <cp:revision>1</cp:revision>
  <dcterms:created xsi:type="dcterms:W3CDTF">2020-01-22T06:27:18Z</dcterms:created>
  <dcterms:modified xsi:type="dcterms:W3CDTF">2020-01-22T06:27:18Z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1033-11.2.0.9144</vt:lpwstr>
  </property>
</Properties>
</file>