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</p:sldIdLst>
  <p:sldSz cx="792003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597"/>
    <a:srgbClr val="DAA27D"/>
    <a:srgbClr val="A88B86"/>
    <a:srgbClr val="916E68"/>
    <a:srgbClr val="E7D9CE"/>
    <a:srgbClr val="D7C8E4"/>
    <a:srgbClr val="B8A3CC"/>
    <a:srgbClr val="C3A0C0"/>
    <a:srgbClr val="E0CFE3"/>
    <a:srgbClr val="D7C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24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649770"/>
            <a:ext cx="6732032" cy="3509551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294662"/>
            <a:ext cx="5940029" cy="243381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26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62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36700"/>
            <a:ext cx="1707758" cy="85428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36700"/>
            <a:ext cx="5024274" cy="854286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77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21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513159"/>
            <a:ext cx="6831033" cy="4193259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6746088"/>
            <a:ext cx="6831033" cy="2205136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588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683500"/>
            <a:ext cx="3366016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683500"/>
            <a:ext cx="3366016" cy="639606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377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36702"/>
            <a:ext cx="6831033" cy="1948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471154"/>
            <a:ext cx="3350547" cy="121107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682228"/>
            <a:ext cx="3350547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471154"/>
            <a:ext cx="3367048" cy="121107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682228"/>
            <a:ext cx="3367048" cy="54160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85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20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5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72042"/>
            <a:ext cx="2554418" cy="2352146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451426"/>
            <a:ext cx="4009519" cy="7163777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024188"/>
            <a:ext cx="2554418" cy="5602681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7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72042"/>
            <a:ext cx="2554418" cy="2352146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451426"/>
            <a:ext cx="4009519" cy="7163777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024188"/>
            <a:ext cx="2554418" cy="5602681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416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36702"/>
            <a:ext cx="68310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683500"/>
            <a:ext cx="68310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9343248"/>
            <a:ext cx="178200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53CE-0373-46AC-8574-EC7846587DBA}" type="datetimeFigureOut">
              <a:rPr lang="es-BO" smtClean="0"/>
              <a:t>29/1/2022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9343248"/>
            <a:ext cx="2673013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9343248"/>
            <a:ext cx="178200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E9CE-6411-48DB-A4ED-08EB414BF78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66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FD9FB508-03E6-419A-B90E-46D7FCE5E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8"/>
          <a:stretch/>
        </p:blipFill>
        <p:spPr>
          <a:xfrm>
            <a:off x="8173" y="-23536"/>
            <a:ext cx="7772532" cy="10077285"/>
          </a:xfrm>
          <a:prstGeom prst="rect">
            <a:avLst/>
          </a:prstGeom>
        </p:spPr>
      </p:pic>
      <p:grpSp>
        <p:nvGrpSpPr>
          <p:cNvPr id="2" name="Google Shape;12003;p66">
            <a:extLst>
              <a:ext uri="{FF2B5EF4-FFF2-40B4-BE49-F238E27FC236}">
                <a16:creationId xmlns:a16="http://schemas.microsoft.com/office/drawing/2014/main" id="{523DE013-FA70-4340-BA27-7528AD56270B}"/>
              </a:ext>
            </a:extLst>
          </p:cNvPr>
          <p:cNvGrpSpPr/>
          <p:nvPr/>
        </p:nvGrpSpPr>
        <p:grpSpPr>
          <a:xfrm rot="5400000">
            <a:off x="-395281" y="3631113"/>
            <a:ext cx="8710600" cy="3618498"/>
            <a:chOff x="6796238" y="3158297"/>
            <a:chExt cx="1630319" cy="677257"/>
          </a:xfrm>
        </p:grpSpPr>
        <p:cxnSp>
          <p:nvCxnSpPr>
            <p:cNvPr id="3" name="Google Shape;12004;p66">
              <a:extLst>
                <a:ext uri="{FF2B5EF4-FFF2-40B4-BE49-F238E27FC236}">
                  <a16:creationId xmlns:a16="http://schemas.microsoft.com/office/drawing/2014/main" id="{B52765D5-0075-48F9-88C9-88BF3DBA1AF0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4" name="Google Shape;12005;p66">
              <a:extLst>
                <a:ext uri="{FF2B5EF4-FFF2-40B4-BE49-F238E27FC236}">
                  <a16:creationId xmlns:a16="http://schemas.microsoft.com/office/drawing/2014/main" id="{7B42482A-30DB-45FA-BF02-FE9A2225DAE3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5" name="Google Shape;12006;p66">
              <a:extLst>
                <a:ext uri="{FF2B5EF4-FFF2-40B4-BE49-F238E27FC236}">
                  <a16:creationId xmlns:a16="http://schemas.microsoft.com/office/drawing/2014/main" id="{A8C5BEAD-F5EA-4A52-B479-0B2C0A400B8E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" name="Google Shape;12007;p66">
              <a:extLst>
                <a:ext uri="{FF2B5EF4-FFF2-40B4-BE49-F238E27FC236}">
                  <a16:creationId xmlns:a16="http://schemas.microsoft.com/office/drawing/2014/main" id="{52173EF1-3B7E-4939-B5FA-39CDB38683A0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7" name="Google Shape;12008;p66">
              <a:extLst>
                <a:ext uri="{FF2B5EF4-FFF2-40B4-BE49-F238E27FC236}">
                  <a16:creationId xmlns:a16="http://schemas.microsoft.com/office/drawing/2014/main" id="{7467EC17-C50E-446F-9C52-2162E0E449D6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8" name="Google Shape;12009;p66">
                <a:extLst>
                  <a:ext uri="{FF2B5EF4-FFF2-40B4-BE49-F238E27FC236}">
                    <a16:creationId xmlns:a16="http://schemas.microsoft.com/office/drawing/2014/main" id="{85D0AFB6-8FB1-4435-AE5E-70C98F0DD704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7087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9" name="Google Shape;12010;p66">
                <a:extLst>
                  <a:ext uri="{FF2B5EF4-FFF2-40B4-BE49-F238E27FC236}">
                    <a16:creationId xmlns:a16="http://schemas.microsoft.com/office/drawing/2014/main" id="{89395353-774F-49EC-93B0-3D4FB9C37E13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C1DEE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0" name="Google Shape;12011;p66">
                <a:extLst>
                  <a:ext uri="{FF2B5EF4-FFF2-40B4-BE49-F238E27FC236}">
                    <a16:creationId xmlns:a16="http://schemas.microsoft.com/office/drawing/2014/main" id="{BA1953DE-683C-46CA-A783-DF2C2847B359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D2DAE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13" name="Marco 12">
            <a:extLst>
              <a:ext uri="{FF2B5EF4-FFF2-40B4-BE49-F238E27FC236}">
                <a16:creationId xmlns:a16="http://schemas.microsoft.com/office/drawing/2014/main" id="{18B41B29-9E63-4D51-96E3-D09BEBBB1F68}"/>
              </a:ext>
            </a:extLst>
          </p:cNvPr>
          <p:cNvSpPr/>
          <p:nvPr/>
        </p:nvSpPr>
        <p:spPr>
          <a:xfrm>
            <a:off x="0" y="-50410"/>
            <a:ext cx="7920038" cy="10131035"/>
          </a:xfrm>
          <a:prstGeom prst="frame">
            <a:avLst>
              <a:gd name="adj1" fmla="val 2047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CAEC26C-9EF6-42BD-BF1A-37A0B0D1EB05}"/>
              </a:ext>
            </a:extLst>
          </p:cNvPr>
          <p:cNvGrpSpPr/>
          <p:nvPr/>
        </p:nvGrpSpPr>
        <p:grpSpPr>
          <a:xfrm rot="16200000">
            <a:off x="581706" y="983930"/>
            <a:ext cx="1340097" cy="2014623"/>
            <a:chOff x="7976490" y="-50410"/>
            <a:chExt cx="1340097" cy="2805663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3235F590-F036-409C-88BF-DBB6539DC36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1BA601CE-D4FC-4DD0-BEEE-8C243BF94B5F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4B6D6F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7788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8B65870B-0EBA-4198-9A12-6D1D1609C0AD}"/>
              </a:ext>
            </a:extLst>
          </p:cNvPr>
          <p:cNvSpPr txBox="1"/>
          <p:nvPr/>
        </p:nvSpPr>
        <p:spPr>
          <a:xfrm>
            <a:off x="3430065" y="1946768"/>
            <a:ext cx="10599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849DA1"/>
                </a:solidFill>
                <a:latin typeface="Poppins" pitchFamily="2" charset="77"/>
                <a:cs typeface="Poppins" pitchFamily="2" charset="77"/>
              </a:rPr>
              <a:t>2017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7C5593DE-23C5-4DE2-A76B-8C6D8E524BE8}"/>
              </a:ext>
            </a:extLst>
          </p:cNvPr>
          <p:cNvSpPr txBox="1"/>
          <p:nvPr/>
        </p:nvSpPr>
        <p:spPr>
          <a:xfrm>
            <a:off x="3406821" y="4068314"/>
            <a:ext cx="1106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849DA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5B7A03ED-201D-4520-9B00-C874568F4AA9}"/>
              </a:ext>
            </a:extLst>
          </p:cNvPr>
          <p:cNvSpPr txBox="1"/>
          <p:nvPr/>
        </p:nvSpPr>
        <p:spPr>
          <a:xfrm>
            <a:off x="3414034" y="6235269"/>
            <a:ext cx="10919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849DA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FF1BFA9E-95A1-4FB1-9956-882EE9E56D2D}"/>
              </a:ext>
            </a:extLst>
          </p:cNvPr>
          <p:cNvSpPr txBox="1"/>
          <p:nvPr/>
        </p:nvSpPr>
        <p:spPr>
          <a:xfrm>
            <a:off x="3365944" y="8349182"/>
            <a:ext cx="11881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849DA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6CFABB1-CF99-47A3-A708-1014F27E9D5D}"/>
              </a:ext>
            </a:extLst>
          </p:cNvPr>
          <p:cNvGrpSpPr/>
          <p:nvPr/>
        </p:nvGrpSpPr>
        <p:grpSpPr>
          <a:xfrm rot="16200000">
            <a:off x="5973325" y="3134611"/>
            <a:ext cx="1340097" cy="2014623"/>
            <a:chOff x="7976490" y="-50410"/>
            <a:chExt cx="1340097" cy="2805663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3B7E810C-A121-436D-98BD-85697584EB7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45DB35B3-EC9A-49E4-95D2-B5D02B44153B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4B6D6F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7788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33C6583-B073-44C4-894D-4CD0E71D8F54}"/>
              </a:ext>
            </a:extLst>
          </p:cNvPr>
          <p:cNvGrpSpPr/>
          <p:nvPr/>
        </p:nvGrpSpPr>
        <p:grpSpPr>
          <a:xfrm rot="16200000">
            <a:off x="655949" y="5227957"/>
            <a:ext cx="1340097" cy="2014623"/>
            <a:chOff x="7976490" y="-50410"/>
            <a:chExt cx="1340097" cy="2805663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32824EAB-F160-4804-B406-287FC2DBA4A1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C036348C-869A-45EF-B20D-E2D81F3AB1AB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4B6D6F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7788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9EDD64B-F84B-4102-A7AA-9840F6771635}"/>
              </a:ext>
            </a:extLst>
          </p:cNvPr>
          <p:cNvGrpSpPr/>
          <p:nvPr/>
        </p:nvGrpSpPr>
        <p:grpSpPr>
          <a:xfrm rot="16200000">
            <a:off x="5865642" y="7249186"/>
            <a:ext cx="1340097" cy="2014623"/>
            <a:chOff x="7976490" y="-50410"/>
            <a:chExt cx="1340097" cy="2805663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6DC51C10-E3FC-436D-8A05-DD029425B1E2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7075142" y="850938"/>
              <a:ext cx="2805663" cy="1002967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45720" tIns="22860" rIns="45720" bIns="228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ts val="1850"/>
                </a:lnSpc>
              </a:pPr>
              <a:r>
                <a:rPr lang="es-MX" sz="1200" spc="-10" dirty="0">
                  <a:solidFill>
                    <a:schemeClr val="bg1">
                      <a:lumMod val="65000"/>
                    </a:schemeClr>
                  </a:solidFill>
                  <a:latin typeface="Poppins" panose="00000500000000000000" pitchFamily="2" charset="0"/>
                </a:rPr>
                <a:t>Puedes hacer lo que quieras, impresionar a tu audiencia con una presentación increíble.</a:t>
              </a:r>
              <a:endParaRPr lang="en-US" sz="1200" spc="-1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</a:endParaRP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A96F66D6-B828-4DEE-B459-248D337D5706}"/>
                </a:ext>
              </a:extLst>
            </p:cNvPr>
            <p:cNvSpPr txBox="1"/>
            <p:nvPr/>
          </p:nvSpPr>
          <p:spPr>
            <a:xfrm rot="5400000">
              <a:off x="8309929" y="1196512"/>
              <a:ext cx="1674762" cy="338554"/>
            </a:xfrm>
            <a:prstGeom prst="rect">
              <a:avLst/>
            </a:prstGeom>
            <a:noFill/>
            <a:ln w="38100">
              <a:solidFill>
                <a:srgbClr val="4B6D6F"/>
              </a:solidFill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647788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TU TÍTULO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2F1CDC6-FAAD-40EB-9307-FD25A321C287}"/>
              </a:ext>
            </a:extLst>
          </p:cNvPr>
          <p:cNvGrpSpPr/>
          <p:nvPr/>
        </p:nvGrpSpPr>
        <p:grpSpPr>
          <a:xfrm>
            <a:off x="1386796" y="-3309"/>
            <a:ext cx="5603472" cy="1201221"/>
            <a:chOff x="991132" y="130138"/>
            <a:chExt cx="5603472" cy="1201221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30C9993-7FE3-48E1-B2AB-8AB6E5B3C9B6}"/>
                </a:ext>
              </a:extLst>
            </p:cNvPr>
            <p:cNvSpPr txBox="1"/>
            <p:nvPr/>
          </p:nvSpPr>
          <p:spPr>
            <a:xfrm>
              <a:off x="1379485" y="131030"/>
              <a:ext cx="46932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200" dirty="0">
                  <a:ln w="127000">
                    <a:solidFill>
                      <a:srgbClr val="C1DEE2"/>
                    </a:solidFill>
                  </a:ln>
                  <a:solidFill>
                    <a:schemeClr val="bg1"/>
                  </a:solidFill>
                  <a:latin typeface="Christoper" pitchFamily="2" charset="0"/>
                </a:rPr>
                <a:t>Línea de tiempo</a:t>
              </a:r>
              <a:endParaRPr lang="es-BO" sz="7200" dirty="0">
                <a:ln w="127000">
                  <a:solidFill>
                    <a:srgbClr val="C1DEE2"/>
                  </a:solidFill>
                </a:ln>
                <a:solidFill>
                  <a:schemeClr val="bg1"/>
                </a:solidFill>
                <a:latin typeface="Christoper" pitchFamily="2" charset="0"/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3FAEF1F6-F24D-490D-B560-9EF3AFDECC99}"/>
                </a:ext>
              </a:extLst>
            </p:cNvPr>
            <p:cNvSpPr txBox="1"/>
            <p:nvPr/>
          </p:nvSpPr>
          <p:spPr>
            <a:xfrm>
              <a:off x="1369673" y="130138"/>
              <a:ext cx="46932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200" dirty="0">
                  <a:solidFill>
                    <a:schemeClr val="bg1"/>
                  </a:solidFill>
                  <a:latin typeface="Christoper" pitchFamily="2" charset="0"/>
                </a:rPr>
                <a:t>Línea de tiempo</a:t>
              </a:r>
              <a:endParaRPr lang="es-BO" sz="7200" dirty="0">
                <a:solidFill>
                  <a:schemeClr val="bg1"/>
                </a:solidFill>
                <a:latin typeface="Christoper" pitchFamily="2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2699799-0247-4C11-A6AF-E361DE1CF061}"/>
                </a:ext>
              </a:extLst>
            </p:cNvPr>
            <p:cNvSpPr/>
            <p:nvPr/>
          </p:nvSpPr>
          <p:spPr>
            <a:xfrm>
              <a:off x="991132" y="623726"/>
              <a:ext cx="231382" cy="231382"/>
            </a:xfrm>
            <a:prstGeom prst="ellipse">
              <a:avLst/>
            </a:prstGeom>
            <a:solidFill>
              <a:srgbClr val="4B6D6F"/>
            </a:solidFill>
            <a:ln>
              <a:solidFill>
                <a:srgbClr val="E5B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A9BB513-B10B-4EB0-8759-64FBEB86603F}"/>
                </a:ext>
              </a:extLst>
            </p:cNvPr>
            <p:cNvSpPr/>
            <p:nvPr/>
          </p:nvSpPr>
          <p:spPr>
            <a:xfrm>
              <a:off x="6363222" y="643751"/>
              <a:ext cx="231382" cy="231382"/>
            </a:xfrm>
            <a:prstGeom prst="ellipse">
              <a:avLst/>
            </a:prstGeom>
            <a:solidFill>
              <a:srgbClr val="4B6D6F"/>
            </a:solidFill>
            <a:ln>
              <a:solidFill>
                <a:srgbClr val="E5B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>
                <a:latin typeface="Christoper" pitchFamily="2" charset="0"/>
              </a:endParaRPr>
            </a:p>
          </p:txBody>
        </p:sp>
      </p:grpSp>
      <p:pic>
        <p:nvPicPr>
          <p:cNvPr id="39" name="Picture 4">
            <a:extLst>
              <a:ext uri="{FF2B5EF4-FFF2-40B4-BE49-F238E27FC236}">
                <a16:creationId xmlns:a16="http://schemas.microsoft.com/office/drawing/2014/main" id="{C84E0B89-B49E-42CE-9B97-8DC33700A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223047" y="-1619492"/>
            <a:ext cx="3230105" cy="3230105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DC12E984-C3E9-4C8B-A6B1-8CE55C92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051686" y="331715"/>
            <a:ext cx="3230105" cy="32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4665</TotalTime>
  <Words>78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Christoper</vt:lpstr>
      <vt:lpstr>Poppins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flores</dc:creator>
  <cp:lastModifiedBy>mireya flores</cp:lastModifiedBy>
  <cp:revision>17</cp:revision>
  <dcterms:created xsi:type="dcterms:W3CDTF">2022-01-10T23:09:12Z</dcterms:created>
  <dcterms:modified xsi:type="dcterms:W3CDTF">2022-01-29T15:04:40Z</dcterms:modified>
</cp:coreProperties>
</file>