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</p:sldIdLst>
  <p:sldSz cx="792003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597"/>
    <a:srgbClr val="DAA27D"/>
    <a:srgbClr val="A88B86"/>
    <a:srgbClr val="916E68"/>
    <a:srgbClr val="E7D9CE"/>
    <a:srgbClr val="D7C8E4"/>
    <a:srgbClr val="B8A3CC"/>
    <a:srgbClr val="C3A0C0"/>
    <a:srgbClr val="E0CFE3"/>
    <a:srgbClr val="D7C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24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649770"/>
            <a:ext cx="6732032" cy="3509551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294662"/>
            <a:ext cx="5940029" cy="243381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26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62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36700"/>
            <a:ext cx="1707758" cy="85428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36700"/>
            <a:ext cx="5024274" cy="854286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77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21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513159"/>
            <a:ext cx="6831033" cy="4193259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6746088"/>
            <a:ext cx="6831033" cy="2205136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88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683500"/>
            <a:ext cx="3366016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683500"/>
            <a:ext cx="3366016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377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36702"/>
            <a:ext cx="6831033" cy="1948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471154"/>
            <a:ext cx="3350547" cy="121107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682228"/>
            <a:ext cx="3350547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471154"/>
            <a:ext cx="3367048" cy="121107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682228"/>
            <a:ext cx="3367048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85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20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5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72042"/>
            <a:ext cx="2554418" cy="2352146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451426"/>
            <a:ext cx="4009519" cy="7163777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024188"/>
            <a:ext cx="2554418" cy="5602681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7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72042"/>
            <a:ext cx="2554418" cy="2352146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451426"/>
            <a:ext cx="4009519" cy="7163777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024188"/>
            <a:ext cx="2554418" cy="5602681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16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36702"/>
            <a:ext cx="68310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683500"/>
            <a:ext cx="68310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9343248"/>
            <a:ext cx="178200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9343248"/>
            <a:ext cx="26730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9343248"/>
            <a:ext cx="178200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6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n 79">
            <a:extLst>
              <a:ext uri="{FF2B5EF4-FFF2-40B4-BE49-F238E27FC236}">
                <a16:creationId xmlns:a16="http://schemas.microsoft.com/office/drawing/2014/main" id="{01328B24-626C-42F7-B36D-E0E0ABEAE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8"/>
          <a:stretch/>
        </p:blipFill>
        <p:spPr>
          <a:xfrm>
            <a:off x="8173" y="-4486"/>
            <a:ext cx="7772532" cy="10077285"/>
          </a:xfrm>
          <a:prstGeom prst="rect">
            <a:avLst/>
          </a:prstGeom>
        </p:spPr>
      </p:pic>
      <p:sp>
        <p:nvSpPr>
          <p:cNvPr id="33" name="Google Shape;12467;p67">
            <a:extLst>
              <a:ext uri="{FF2B5EF4-FFF2-40B4-BE49-F238E27FC236}">
                <a16:creationId xmlns:a16="http://schemas.microsoft.com/office/drawing/2014/main" id="{6015F615-A64D-4F2F-AA7E-D4ED43B06CDF}"/>
              </a:ext>
            </a:extLst>
          </p:cNvPr>
          <p:cNvSpPr/>
          <p:nvPr/>
        </p:nvSpPr>
        <p:spPr>
          <a:xfrm rot="5400000">
            <a:off x="2477279" y="7708825"/>
            <a:ext cx="1989506" cy="986175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E3BC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12468;p67">
            <a:extLst>
              <a:ext uri="{FF2B5EF4-FFF2-40B4-BE49-F238E27FC236}">
                <a16:creationId xmlns:a16="http://schemas.microsoft.com/office/drawing/2014/main" id="{2672EC2D-C232-405B-99E1-8738FCCB231E}"/>
              </a:ext>
            </a:extLst>
          </p:cNvPr>
          <p:cNvSpPr/>
          <p:nvPr/>
        </p:nvSpPr>
        <p:spPr>
          <a:xfrm rot="5400000">
            <a:off x="3463954" y="5884442"/>
            <a:ext cx="1989004" cy="986175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rgbClr val="E7D9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5" name="Google Shape;12469;p67">
            <a:extLst>
              <a:ext uri="{FF2B5EF4-FFF2-40B4-BE49-F238E27FC236}">
                <a16:creationId xmlns:a16="http://schemas.microsoft.com/office/drawing/2014/main" id="{3A9D0670-C29E-4A6E-88B3-11837865A781}"/>
              </a:ext>
            </a:extLst>
          </p:cNvPr>
          <p:cNvSpPr/>
          <p:nvPr/>
        </p:nvSpPr>
        <p:spPr>
          <a:xfrm rot="5400000">
            <a:off x="3461326" y="2232037"/>
            <a:ext cx="1991014" cy="989421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8" y="0"/>
                </a:moveTo>
                <a:cubicBezTo>
                  <a:pt x="3954" y="0"/>
                  <a:pt x="3950" y="0"/>
                  <a:pt x="3946" y="0"/>
                </a:cubicBezTo>
                <a:cubicBezTo>
                  <a:pt x="1768" y="6"/>
                  <a:pt x="0" y="1784"/>
                  <a:pt x="6" y="3963"/>
                </a:cubicBezTo>
                <a:lnTo>
                  <a:pt x="661" y="3962"/>
                </a:lnTo>
                <a:cubicBezTo>
                  <a:pt x="657" y="2144"/>
                  <a:pt x="2131" y="661"/>
                  <a:pt x="3947" y="655"/>
                </a:cubicBezTo>
                <a:cubicBezTo>
                  <a:pt x="3951" y="655"/>
                  <a:pt x="3955" y="655"/>
                  <a:pt x="3959" y="655"/>
                </a:cubicBezTo>
                <a:cubicBezTo>
                  <a:pt x="5771" y="655"/>
                  <a:pt x="7248" y="2127"/>
                  <a:pt x="7254" y="3939"/>
                </a:cubicBezTo>
                <a:lnTo>
                  <a:pt x="7256" y="3939"/>
                </a:lnTo>
                <a:lnTo>
                  <a:pt x="7909" y="3938"/>
                </a:lnTo>
                <a:cubicBezTo>
                  <a:pt x="7907" y="3398"/>
                  <a:pt x="7795" y="2863"/>
                  <a:pt x="7578" y="2368"/>
                </a:cubicBezTo>
                <a:cubicBezTo>
                  <a:pt x="6966" y="976"/>
                  <a:pt x="5573" y="0"/>
                  <a:pt x="3958" y="0"/>
                </a:cubicBezTo>
                <a:close/>
              </a:path>
            </a:pathLst>
          </a:custGeom>
          <a:solidFill>
            <a:srgbClr val="DAA2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6" name="Google Shape;12470;p67">
            <a:extLst>
              <a:ext uri="{FF2B5EF4-FFF2-40B4-BE49-F238E27FC236}">
                <a16:creationId xmlns:a16="http://schemas.microsoft.com/office/drawing/2014/main" id="{D321BE42-EB04-40C3-B9FD-68474EAA2225}"/>
              </a:ext>
            </a:extLst>
          </p:cNvPr>
          <p:cNvSpPr/>
          <p:nvPr/>
        </p:nvSpPr>
        <p:spPr>
          <a:xfrm rot="5400000">
            <a:off x="2477279" y="4059808"/>
            <a:ext cx="1989506" cy="986175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A65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8" name="Google Shape;12472;p67">
            <a:extLst>
              <a:ext uri="{FF2B5EF4-FFF2-40B4-BE49-F238E27FC236}">
                <a16:creationId xmlns:a16="http://schemas.microsoft.com/office/drawing/2014/main" id="{6EF7FE6A-C28F-4119-A665-C1BA050819A9}"/>
              </a:ext>
            </a:extLst>
          </p:cNvPr>
          <p:cNvSpPr/>
          <p:nvPr/>
        </p:nvSpPr>
        <p:spPr>
          <a:xfrm rot="5400000">
            <a:off x="2829023" y="1602705"/>
            <a:ext cx="1380625" cy="2196987"/>
          </a:xfrm>
          <a:custGeom>
            <a:avLst/>
            <a:gdLst/>
            <a:ahLst/>
            <a:cxnLst/>
            <a:rect l="l" t="t" r="r" b="b"/>
            <a:pathLst>
              <a:path w="5485" h="8802" extrusionOk="0">
                <a:moveTo>
                  <a:pt x="2798" y="1197"/>
                </a:moveTo>
                <a:cubicBezTo>
                  <a:pt x="2989" y="1197"/>
                  <a:pt x="3183" y="1234"/>
                  <a:pt x="3366" y="1310"/>
                </a:cubicBezTo>
                <a:cubicBezTo>
                  <a:pt x="3924" y="1542"/>
                  <a:pt x="4287" y="2085"/>
                  <a:pt x="4287" y="2689"/>
                </a:cubicBezTo>
                <a:cubicBezTo>
                  <a:pt x="4287" y="3512"/>
                  <a:pt x="3619" y="4178"/>
                  <a:pt x="2796" y="4180"/>
                </a:cubicBezTo>
                <a:cubicBezTo>
                  <a:pt x="2194" y="4180"/>
                  <a:pt x="1650" y="3816"/>
                  <a:pt x="1419" y="3259"/>
                </a:cubicBezTo>
                <a:cubicBezTo>
                  <a:pt x="1189" y="2702"/>
                  <a:pt x="1317" y="2061"/>
                  <a:pt x="1743" y="1634"/>
                </a:cubicBezTo>
                <a:cubicBezTo>
                  <a:pt x="2028" y="1348"/>
                  <a:pt x="2410" y="1197"/>
                  <a:pt x="2798" y="1197"/>
                </a:cubicBezTo>
                <a:close/>
                <a:moveTo>
                  <a:pt x="2796" y="1"/>
                </a:moveTo>
                <a:cubicBezTo>
                  <a:pt x="2254" y="1"/>
                  <a:pt x="1714" y="165"/>
                  <a:pt x="1253" y="489"/>
                </a:cubicBezTo>
                <a:cubicBezTo>
                  <a:pt x="433" y="1063"/>
                  <a:pt x="0" y="2048"/>
                  <a:pt x="132" y="3043"/>
                </a:cubicBezTo>
                <a:cubicBezTo>
                  <a:pt x="263" y="4037"/>
                  <a:pt x="937" y="4875"/>
                  <a:pt x="1880" y="5216"/>
                </a:cubicBezTo>
                <a:lnTo>
                  <a:pt x="1880" y="6705"/>
                </a:lnTo>
                <a:lnTo>
                  <a:pt x="1067" y="6705"/>
                </a:lnTo>
                <a:lnTo>
                  <a:pt x="2723" y="8801"/>
                </a:lnTo>
                <a:lnTo>
                  <a:pt x="4377" y="6705"/>
                </a:lnTo>
                <a:lnTo>
                  <a:pt x="3563" y="6705"/>
                </a:lnTo>
                <a:lnTo>
                  <a:pt x="3563" y="5265"/>
                </a:lnTo>
                <a:cubicBezTo>
                  <a:pt x="4703" y="4926"/>
                  <a:pt x="5485" y="3877"/>
                  <a:pt x="5485" y="2689"/>
                </a:cubicBezTo>
                <a:cubicBezTo>
                  <a:pt x="5485" y="1685"/>
                  <a:pt x="4926" y="766"/>
                  <a:pt x="4037" y="304"/>
                </a:cubicBezTo>
                <a:cubicBezTo>
                  <a:pt x="3647" y="101"/>
                  <a:pt x="3221" y="1"/>
                  <a:pt x="2796" y="1"/>
                </a:cubicBezTo>
                <a:close/>
              </a:path>
            </a:pathLst>
          </a:custGeom>
          <a:solidFill>
            <a:srgbClr val="DAA2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9" name="Google Shape;12473;p67">
            <a:extLst>
              <a:ext uri="{FF2B5EF4-FFF2-40B4-BE49-F238E27FC236}">
                <a16:creationId xmlns:a16="http://schemas.microsoft.com/office/drawing/2014/main" id="{7233A6D0-99D5-47BB-927B-A58AF8A54340}"/>
              </a:ext>
            </a:extLst>
          </p:cNvPr>
          <p:cNvSpPr/>
          <p:nvPr/>
        </p:nvSpPr>
        <p:spPr>
          <a:xfrm rot="5400000">
            <a:off x="3650580" y="3468974"/>
            <a:ext cx="1442036" cy="219125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58" y="4600"/>
                </a:moveTo>
                <a:cubicBezTo>
                  <a:pt x="3050" y="4600"/>
                  <a:pt x="3243" y="4637"/>
                  <a:pt x="3427" y="4713"/>
                </a:cubicBezTo>
                <a:cubicBezTo>
                  <a:pt x="3985" y="4945"/>
                  <a:pt x="4347" y="5488"/>
                  <a:pt x="4347" y="6092"/>
                </a:cubicBezTo>
                <a:cubicBezTo>
                  <a:pt x="4347" y="6915"/>
                  <a:pt x="3679" y="7581"/>
                  <a:pt x="2856" y="7583"/>
                </a:cubicBezTo>
                <a:cubicBezTo>
                  <a:pt x="2254" y="7583"/>
                  <a:pt x="1709" y="7219"/>
                  <a:pt x="1479" y="6662"/>
                </a:cubicBezTo>
                <a:cubicBezTo>
                  <a:pt x="1248" y="6105"/>
                  <a:pt x="1376" y="5464"/>
                  <a:pt x="1802" y="5037"/>
                </a:cubicBezTo>
                <a:cubicBezTo>
                  <a:pt x="2087" y="4751"/>
                  <a:pt x="2469" y="4600"/>
                  <a:pt x="2858" y="4600"/>
                </a:cubicBezTo>
                <a:close/>
                <a:moveTo>
                  <a:pt x="2883" y="0"/>
                </a:moveTo>
                <a:lnTo>
                  <a:pt x="1227" y="2097"/>
                </a:lnTo>
                <a:lnTo>
                  <a:pt x="2041" y="2097"/>
                </a:lnTo>
                <a:lnTo>
                  <a:pt x="2041" y="3530"/>
                </a:lnTo>
                <a:cubicBezTo>
                  <a:pt x="782" y="3930"/>
                  <a:pt x="1" y="5184"/>
                  <a:pt x="196" y="6491"/>
                </a:cubicBezTo>
                <a:cubicBezTo>
                  <a:pt x="393" y="7796"/>
                  <a:pt x="1507" y="8766"/>
                  <a:pt x="2827" y="8779"/>
                </a:cubicBezTo>
                <a:cubicBezTo>
                  <a:pt x="2837" y="8779"/>
                  <a:pt x="2847" y="8779"/>
                  <a:pt x="2857" y="8779"/>
                </a:cubicBezTo>
                <a:cubicBezTo>
                  <a:pt x="4165" y="8779"/>
                  <a:pt x="5285" y="7837"/>
                  <a:pt x="5506" y="6545"/>
                </a:cubicBezTo>
                <a:cubicBezTo>
                  <a:pt x="5729" y="5245"/>
                  <a:pt x="4974" y="3973"/>
                  <a:pt x="3724" y="3547"/>
                </a:cubicBezTo>
                <a:lnTo>
                  <a:pt x="3724" y="2097"/>
                </a:lnTo>
                <a:lnTo>
                  <a:pt x="4539" y="2097"/>
                </a:lnTo>
                <a:lnTo>
                  <a:pt x="2883" y="0"/>
                </a:lnTo>
                <a:close/>
              </a:path>
            </a:pathLst>
          </a:custGeom>
          <a:solidFill>
            <a:srgbClr val="A65E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12474;p67">
            <a:extLst>
              <a:ext uri="{FF2B5EF4-FFF2-40B4-BE49-F238E27FC236}">
                <a16:creationId xmlns:a16="http://schemas.microsoft.com/office/drawing/2014/main" id="{BD28AE23-4336-4797-A36B-DFB099BE4EA2}"/>
              </a:ext>
            </a:extLst>
          </p:cNvPr>
          <p:cNvSpPr/>
          <p:nvPr/>
        </p:nvSpPr>
        <p:spPr>
          <a:xfrm rot="5400000">
            <a:off x="2829151" y="5245808"/>
            <a:ext cx="1380367" cy="2196987"/>
          </a:xfrm>
          <a:custGeom>
            <a:avLst/>
            <a:gdLst/>
            <a:ahLst/>
            <a:cxnLst/>
            <a:rect l="l" t="t" r="r" b="b"/>
            <a:pathLst>
              <a:path w="5484" h="8802" extrusionOk="0">
                <a:moveTo>
                  <a:pt x="2796" y="1197"/>
                </a:moveTo>
                <a:cubicBezTo>
                  <a:pt x="2988" y="1197"/>
                  <a:pt x="3181" y="1234"/>
                  <a:pt x="3365" y="1310"/>
                </a:cubicBezTo>
                <a:cubicBezTo>
                  <a:pt x="3922" y="1542"/>
                  <a:pt x="4286" y="2085"/>
                  <a:pt x="4286" y="2689"/>
                </a:cubicBezTo>
                <a:cubicBezTo>
                  <a:pt x="4284" y="3512"/>
                  <a:pt x="3618" y="4178"/>
                  <a:pt x="2795" y="4180"/>
                </a:cubicBezTo>
                <a:cubicBezTo>
                  <a:pt x="2191" y="4180"/>
                  <a:pt x="1649" y="3816"/>
                  <a:pt x="1418" y="3259"/>
                </a:cubicBezTo>
                <a:cubicBezTo>
                  <a:pt x="1187" y="2702"/>
                  <a:pt x="1314" y="2061"/>
                  <a:pt x="1740" y="1634"/>
                </a:cubicBezTo>
                <a:cubicBezTo>
                  <a:pt x="2026" y="1348"/>
                  <a:pt x="2408" y="1197"/>
                  <a:pt x="2796" y="1197"/>
                </a:cubicBezTo>
                <a:close/>
                <a:moveTo>
                  <a:pt x="2794" y="1"/>
                </a:moveTo>
                <a:cubicBezTo>
                  <a:pt x="2254" y="1"/>
                  <a:pt x="1717" y="163"/>
                  <a:pt x="1258" y="484"/>
                </a:cubicBezTo>
                <a:cubicBezTo>
                  <a:pt x="436" y="1055"/>
                  <a:pt x="1" y="2037"/>
                  <a:pt x="127" y="3030"/>
                </a:cubicBezTo>
                <a:cubicBezTo>
                  <a:pt x="255" y="4023"/>
                  <a:pt x="923" y="4863"/>
                  <a:pt x="1862" y="5211"/>
                </a:cubicBezTo>
                <a:lnTo>
                  <a:pt x="1862" y="6705"/>
                </a:lnTo>
                <a:lnTo>
                  <a:pt x="1048" y="6705"/>
                </a:lnTo>
                <a:lnTo>
                  <a:pt x="2704" y="8801"/>
                </a:lnTo>
                <a:lnTo>
                  <a:pt x="4360" y="6705"/>
                </a:lnTo>
                <a:lnTo>
                  <a:pt x="3545" y="6705"/>
                </a:lnTo>
                <a:lnTo>
                  <a:pt x="3545" y="5270"/>
                </a:lnTo>
                <a:cubicBezTo>
                  <a:pt x="4693" y="4935"/>
                  <a:pt x="5484" y="3883"/>
                  <a:pt x="5484" y="2689"/>
                </a:cubicBezTo>
                <a:cubicBezTo>
                  <a:pt x="5482" y="1688"/>
                  <a:pt x="4927" y="769"/>
                  <a:pt x="4039" y="306"/>
                </a:cubicBezTo>
                <a:cubicBezTo>
                  <a:pt x="3647" y="102"/>
                  <a:pt x="3220" y="1"/>
                  <a:pt x="2794" y="1"/>
                </a:cubicBezTo>
                <a:close/>
              </a:path>
            </a:pathLst>
          </a:custGeom>
          <a:solidFill>
            <a:srgbClr val="E7D9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1" name="Google Shape;12475;p67">
            <a:extLst>
              <a:ext uri="{FF2B5EF4-FFF2-40B4-BE49-F238E27FC236}">
                <a16:creationId xmlns:a16="http://schemas.microsoft.com/office/drawing/2014/main" id="{E144FE78-8CD7-463C-A164-152BF30C5403}"/>
              </a:ext>
            </a:extLst>
          </p:cNvPr>
          <p:cNvSpPr/>
          <p:nvPr/>
        </p:nvSpPr>
        <p:spPr>
          <a:xfrm rot="5400000">
            <a:off x="3650580" y="7110692"/>
            <a:ext cx="1442036" cy="2191250"/>
          </a:xfrm>
          <a:custGeom>
            <a:avLst/>
            <a:gdLst/>
            <a:ahLst/>
            <a:cxnLst/>
            <a:rect l="l" t="t" r="r" b="b"/>
            <a:pathLst>
              <a:path w="5729" h="8779" extrusionOk="0">
                <a:moveTo>
                  <a:pt x="2861" y="4601"/>
                </a:moveTo>
                <a:cubicBezTo>
                  <a:pt x="3053" y="4601"/>
                  <a:pt x="3247" y="4638"/>
                  <a:pt x="3431" y="4715"/>
                </a:cubicBezTo>
                <a:cubicBezTo>
                  <a:pt x="3988" y="4945"/>
                  <a:pt x="4351" y="5488"/>
                  <a:pt x="4351" y="6092"/>
                </a:cubicBezTo>
                <a:cubicBezTo>
                  <a:pt x="4350" y="6915"/>
                  <a:pt x="3684" y="7581"/>
                  <a:pt x="2861" y="7583"/>
                </a:cubicBezTo>
                <a:cubicBezTo>
                  <a:pt x="2259" y="7583"/>
                  <a:pt x="1714" y="7219"/>
                  <a:pt x="1483" y="6662"/>
                </a:cubicBezTo>
                <a:cubicBezTo>
                  <a:pt x="1253" y="6105"/>
                  <a:pt x="1381" y="5464"/>
                  <a:pt x="1807" y="5038"/>
                </a:cubicBezTo>
                <a:cubicBezTo>
                  <a:pt x="2092" y="4752"/>
                  <a:pt x="2473" y="4601"/>
                  <a:pt x="2861" y="4601"/>
                </a:cubicBezTo>
                <a:close/>
                <a:moveTo>
                  <a:pt x="2870" y="0"/>
                </a:moveTo>
                <a:lnTo>
                  <a:pt x="1214" y="2097"/>
                </a:lnTo>
                <a:lnTo>
                  <a:pt x="2028" y="2097"/>
                </a:lnTo>
                <a:lnTo>
                  <a:pt x="2028" y="3536"/>
                </a:lnTo>
                <a:cubicBezTo>
                  <a:pt x="773" y="3944"/>
                  <a:pt x="1" y="5205"/>
                  <a:pt x="204" y="6508"/>
                </a:cubicBezTo>
                <a:cubicBezTo>
                  <a:pt x="409" y="7813"/>
                  <a:pt x="1532" y="8776"/>
                  <a:pt x="2851" y="8779"/>
                </a:cubicBezTo>
                <a:cubicBezTo>
                  <a:pt x="2854" y="8779"/>
                  <a:pt x="2858" y="8779"/>
                  <a:pt x="2861" y="8779"/>
                </a:cubicBezTo>
                <a:cubicBezTo>
                  <a:pt x="4178" y="8779"/>
                  <a:pt x="5300" y="7828"/>
                  <a:pt x="5514" y="6527"/>
                </a:cubicBezTo>
                <a:cubicBezTo>
                  <a:pt x="5729" y="5225"/>
                  <a:pt x="4965" y="3959"/>
                  <a:pt x="3713" y="3543"/>
                </a:cubicBezTo>
                <a:lnTo>
                  <a:pt x="3713" y="2097"/>
                </a:lnTo>
                <a:lnTo>
                  <a:pt x="4526" y="2097"/>
                </a:lnTo>
                <a:lnTo>
                  <a:pt x="2870" y="0"/>
                </a:lnTo>
                <a:close/>
              </a:path>
            </a:pathLst>
          </a:custGeom>
          <a:solidFill>
            <a:srgbClr val="E3BC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" name="TextBox 23">
            <a:extLst>
              <a:ext uri="{FF2B5EF4-FFF2-40B4-BE49-F238E27FC236}">
                <a16:creationId xmlns:a16="http://schemas.microsoft.com/office/drawing/2014/main" id="{4D3FDCB3-DABA-4C5A-BAAC-1C43FA6AD629}"/>
              </a:ext>
            </a:extLst>
          </p:cNvPr>
          <p:cNvSpPr txBox="1"/>
          <p:nvPr/>
        </p:nvSpPr>
        <p:spPr>
          <a:xfrm>
            <a:off x="3604216" y="2530741"/>
            <a:ext cx="731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916E68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51" name="TextBox 24">
            <a:extLst>
              <a:ext uri="{FF2B5EF4-FFF2-40B4-BE49-F238E27FC236}">
                <a16:creationId xmlns:a16="http://schemas.microsoft.com/office/drawing/2014/main" id="{C08E416A-B41A-4103-B9E1-BCD22521FBA9}"/>
              </a:ext>
            </a:extLst>
          </p:cNvPr>
          <p:cNvSpPr txBox="1"/>
          <p:nvPr/>
        </p:nvSpPr>
        <p:spPr>
          <a:xfrm>
            <a:off x="3589789" y="4359978"/>
            <a:ext cx="7601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916E68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10B99777-8571-4581-8F8D-81EC4BC4DDB5}"/>
              </a:ext>
            </a:extLst>
          </p:cNvPr>
          <p:cNvSpPr txBox="1"/>
          <p:nvPr/>
        </p:nvSpPr>
        <p:spPr>
          <a:xfrm>
            <a:off x="3594598" y="618921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916E68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59941352-02A4-4FB0-A057-6157F276D3D3}"/>
              </a:ext>
            </a:extLst>
          </p:cNvPr>
          <p:cNvSpPr txBox="1"/>
          <p:nvPr/>
        </p:nvSpPr>
        <p:spPr>
          <a:xfrm>
            <a:off x="3564943" y="8018452"/>
            <a:ext cx="80983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916E68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3D28218-97C8-412B-BAB6-3CBF68B12A8C}"/>
              </a:ext>
            </a:extLst>
          </p:cNvPr>
          <p:cNvGrpSpPr/>
          <p:nvPr/>
        </p:nvGrpSpPr>
        <p:grpSpPr>
          <a:xfrm rot="16200000">
            <a:off x="732843" y="1506200"/>
            <a:ext cx="1340098" cy="2197237"/>
            <a:chOff x="7976490" y="-50410"/>
            <a:chExt cx="1340098" cy="2805663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03C53A0F-D63D-49FF-8F4B-F5CE4CC4AB3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56" name="TextBox 29">
              <a:extLst>
                <a:ext uri="{FF2B5EF4-FFF2-40B4-BE49-F238E27FC236}">
                  <a16:creationId xmlns:a16="http://schemas.microsoft.com/office/drawing/2014/main" id="{C229329F-111F-4218-8477-5030C9125B97}"/>
                </a:ext>
              </a:extLst>
            </p:cNvPr>
            <p:cNvSpPr txBox="1"/>
            <p:nvPr/>
          </p:nvSpPr>
          <p:spPr>
            <a:xfrm rot="5400000">
              <a:off x="8379525" y="1196511"/>
              <a:ext cx="1535572" cy="338554"/>
            </a:xfrm>
            <a:prstGeom prst="rect">
              <a:avLst/>
            </a:prstGeom>
            <a:noFill/>
            <a:ln w="38100">
              <a:solidFill>
                <a:srgbClr val="916E68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5E2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924BE58E-2A77-4FBA-9A14-E02FC6F69BD1}"/>
              </a:ext>
            </a:extLst>
          </p:cNvPr>
          <p:cNvGrpSpPr/>
          <p:nvPr/>
        </p:nvGrpSpPr>
        <p:grpSpPr>
          <a:xfrm rot="16200000">
            <a:off x="5895792" y="3396134"/>
            <a:ext cx="1340098" cy="2197237"/>
            <a:chOff x="7976490" y="-50410"/>
            <a:chExt cx="1340098" cy="2805663"/>
          </a:xfrm>
        </p:grpSpPr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E13B9CDC-589F-41D5-8F72-08B3A0933E94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70" name="TextBox 29">
              <a:extLst>
                <a:ext uri="{FF2B5EF4-FFF2-40B4-BE49-F238E27FC236}">
                  <a16:creationId xmlns:a16="http://schemas.microsoft.com/office/drawing/2014/main" id="{BEF535B0-0C1B-4AF3-BEF3-52C0B6E90032}"/>
                </a:ext>
              </a:extLst>
            </p:cNvPr>
            <p:cNvSpPr txBox="1"/>
            <p:nvPr/>
          </p:nvSpPr>
          <p:spPr>
            <a:xfrm rot="5400000">
              <a:off x="8379525" y="1196511"/>
              <a:ext cx="1535572" cy="338554"/>
            </a:xfrm>
            <a:prstGeom prst="rect">
              <a:avLst/>
            </a:prstGeom>
            <a:ln w="38100">
              <a:solidFill>
                <a:srgbClr val="916E68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5E2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3AE91441-83E9-48ED-ACA6-307907FC04E1}"/>
              </a:ext>
            </a:extLst>
          </p:cNvPr>
          <p:cNvGrpSpPr/>
          <p:nvPr/>
        </p:nvGrpSpPr>
        <p:grpSpPr>
          <a:xfrm rot="16200000">
            <a:off x="652174" y="5194509"/>
            <a:ext cx="1340098" cy="2197237"/>
            <a:chOff x="7976490" y="-50410"/>
            <a:chExt cx="1340098" cy="2805663"/>
          </a:xfrm>
        </p:grpSpPr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2A9A9420-A9F9-4918-8642-F843F46605C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73" name="TextBox 29">
              <a:extLst>
                <a:ext uri="{FF2B5EF4-FFF2-40B4-BE49-F238E27FC236}">
                  <a16:creationId xmlns:a16="http://schemas.microsoft.com/office/drawing/2014/main" id="{BD1319A0-0C69-4F0F-9300-F29C1EB65C90}"/>
                </a:ext>
              </a:extLst>
            </p:cNvPr>
            <p:cNvSpPr txBox="1"/>
            <p:nvPr/>
          </p:nvSpPr>
          <p:spPr>
            <a:xfrm rot="5400000">
              <a:off x="8379525" y="1196511"/>
              <a:ext cx="1535572" cy="338554"/>
            </a:xfrm>
            <a:prstGeom prst="rect">
              <a:avLst/>
            </a:prstGeom>
            <a:noFill/>
            <a:ln w="38100">
              <a:solidFill>
                <a:srgbClr val="916E68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5E2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926E1E7-C3C7-42D3-B44F-10D920AF1216}"/>
              </a:ext>
            </a:extLst>
          </p:cNvPr>
          <p:cNvGrpSpPr/>
          <p:nvPr/>
        </p:nvGrpSpPr>
        <p:grpSpPr>
          <a:xfrm rot="16200000">
            <a:off x="5837433" y="6919834"/>
            <a:ext cx="1340098" cy="2197237"/>
            <a:chOff x="7976490" y="-50410"/>
            <a:chExt cx="1340098" cy="2805663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D16260A4-2C09-4F4F-8B7B-A199083A9FF2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76" name="TextBox 29">
              <a:extLst>
                <a:ext uri="{FF2B5EF4-FFF2-40B4-BE49-F238E27FC236}">
                  <a16:creationId xmlns:a16="http://schemas.microsoft.com/office/drawing/2014/main" id="{51835F20-438B-45D4-9D82-292DF75E4DFF}"/>
                </a:ext>
              </a:extLst>
            </p:cNvPr>
            <p:cNvSpPr txBox="1"/>
            <p:nvPr/>
          </p:nvSpPr>
          <p:spPr>
            <a:xfrm rot="5400000">
              <a:off x="8379525" y="1196511"/>
              <a:ext cx="1535572" cy="338554"/>
            </a:xfrm>
            <a:prstGeom prst="rect">
              <a:avLst/>
            </a:prstGeom>
            <a:noFill/>
            <a:ln w="38100">
              <a:solidFill>
                <a:srgbClr val="916E68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5E2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pic>
        <p:nvPicPr>
          <p:cNvPr id="81" name="Picture 9">
            <a:extLst>
              <a:ext uri="{FF2B5EF4-FFF2-40B4-BE49-F238E27FC236}">
                <a16:creationId xmlns:a16="http://schemas.microsoft.com/office/drawing/2014/main" id="{A196430E-302E-4123-9A25-D36ABE530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494433" y="7423852"/>
            <a:ext cx="1793300" cy="1935679"/>
          </a:xfrm>
          <a:prstGeom prst="rect">
            <a:avLst/>
          </a:prstGeom>
        </p:spPr>
      </p:pic>
      <p:pic>
        <p:nvPicPr>
          <p:cNvPr id="83" name="Picture 8">
            <a:extLst>
              <a:ext uri="{FF2B5EF4-FFF2-40B4-BE49-F238E27FC236}">
                <a16:creationId xmlns:a16="http://schemas.microsoft.com/office/drawing/2014/main" id="{49625E74-C909-4FD1-A64C-A57CAFCBA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8694224">
            <a:off x="5846859" y="1513110"/>
            <a:ext cx="2435183" cy="2794111"/>
          </a:xfrm>
          <a:prstGeom prst="rect">
            <a:avLst/>
          </a:prstGeom>
        </p:spPr>
      </p:pic>
      <p:pic>
        <p:nvPicPr>
          <p:cNvPr id="84" name="Picture 8">
            <a:extLst>
              <a:ext uri="{FF2B5EF4-FFF2-40B4-BE49-F238E27FC236}">
                <a16:creationId xmlns:a16="http://schemas.microsoft.com/office/drawing/2014/main" id="{98E0ABF3-8646-4C46-896C-9676E0ACE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21340933">
            <a:off x="-846374" y="3375877"/>
            <a:ext cx="2435183" cy="2794111"/>
          </a:xfrm>
          <a:prstGeom prst="rect">
            <a:avLst/>
          </a:prstGeom>
        </p:spPr>
      </p:pic>
      <p:sp>
        <p:nvSpPr>
          <p:cNvPr id="39" name="Marco 38">
            <a:extLst>
              <a:ext uri="{FF2B5EF4-FFF2-40B4-BE49-F238E27FC236}">
                <a16:creationId xmlns:a16="http://schemas.microsoft.com/office/drawing/2014/main" id="{6392368A-F0F7-4F27-9272-F01B1C9F86DB}"/>
              </a:ext>
            </a:extLst>
          </p:cNvPr>
          <p:cNvSpPr/>
          <p:nvPr/>
        </p:nvSpPr>
        <p:spPr>
          <a:xfrm>
            <a:off x="0" y="-50410"/>
            <a:ext cx="7920038" cy="10131035"/>
          </a:xfrm>
          <a:prstGeom prst="frame">
            <a:avLst>
              <a:gd name="adj1" fmla="val 2047"/>
            </a:avLst>
          </a:prstGeom>
          <a:solidFill>
            <a:srgbClr val="E1B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ABBF198-9908-4636-9B68-D51AF00819B9}"/>
              </a:ext>
            </a:extLst>
          </p:cNvPr>
          <p:cNvGrpSpPr/>
          <p:nvPr/>
        </p:nvGrpSpPr>
        <p:grpSpPr>
          <a:xfrm>
            <a:off x="991132" y="129280"/>
            <a:ext cx="5603472" cy="1277566"/>
            <a:chOff x="991132" y="129280"/>
            <a:chExt cx="5603472" cy="1277566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4B58A162-30D2-4CB6-AAB2-AC90D44DD857}"/>
                </a:ext>
              </a:extLst>
            </p:cNvPr>
            <p:cNvSpPr txBox="1"/>
            <p:nvPr/>
          </p:nvSpPr>
          <p:spPr>
            <a:xfrm>
              <a:off x="1379485" y="131030"/>
              <a:ext cx="46932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200" dirty="0">
                  <a:ln w="127000">
                    <a:solidFill>
                      <a:srgbClr val="916E68"/>
                    </a:solidFill>
                  </a:ln>
                  <a:solidFill>
                    <a:schemeClr val="bg1"/>
                  </a:solidFill>
                  <a:latin typeface="Christoper" pitchFamily="2" charset="0"/>
                </a:rPr>
                <a:t>Línea de tiempo</a:t>
              </a:r>
              <a:endParaRPr lang="es-BO" sz="7200" dirty="0">
                <a:ln w="127000">
                  <a:solidFill>
                    <a:srgbClr val="916E68"/>
                  </a:solidFill>
                </a:ln>
                <a:solidFill>
                  <a:schemeClr val="bg1"/>
                </a:solidFill>
                <a:latin typeface="Christoper" pitchFamily="2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1722B62F-E71B-48E6-A88F-02D57E409FD8}"/>
                </a:ext>
              </a:extLst>
            </p:cNvPr>
            <p:cNvSpPr txBox="1"/>
            <p:nvPr/>
          </p:nvSpPr>
          <p:spPr>
            <a:xfrm>
              <a:off x="1347541" y="129280"/>
              <a:ext cx="46932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200" dirty="0">
                  <a:solidFill>
                    <a:schemeClr val="bg1"/>
                  </a:solidFill>
                  <a:latin typeface="Christoper" pitchFamily="2" charset="0"/>
                </a:rPr>
                <a:t>Línea de tiempo</a:t>
              </a:r>
              <a:endParaRPr lang="es-BO" sz="7200" dirty="0">
                <a:solidFill>
                  <a:schemeClr val="bg1"/>
                </a:solidFill>
                <a:latin typeface="Christoper" pitchFamily="2" charset="0"/>
              </a:endParaRPr>
            </a:p>
          </p:txBody>
        </p:sp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358E0C13-9E04-4316-9745-ACEC7CAC8956}"/>
                </a:ext>
              </a:extLst>
            </p:cNvPr>
            <p:cNvSpPr/>
            <p:nvPr/>
          </p:nvSpPr>
          <p:spPr>
            <a:xfrm>
              <a:off x="1637846" y="1277955"/>
              <a:ext cx="4301823" cy="128891"/>
            </a:xfrm>
            <a:prstGeom prst="roundRect">
              <a:avLst>
                <a:gd name="adj" fmla="val 50000"/>
              </a:avLst>
            </a:prstGeom>
            <a:solidFill>
              <a:srgbClr val="E7D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E9F17442-2E30-4D96-BFE4-07ECC07CD616}"/>
                </a:ext>
              </a:extLst>
            </p:cNvPr>
            <p:cNvSpPr/>
            <p:nvPr/>
          </p:nvSpPr>
          <p:spPr>
            <a:xfrm>
              <a:off x="991132" y="623726"/>
              <a:ext cx="231382" cy="231382"/>
            </a:xfrm>
            <a:prstGeom prst="ellipse">
              <a:avLst/>
            </a:prstGeom>
            <a:solidFill>
              <a:srgbClr val="916E68"/>
            </a:solidFill>
            <a:ln>
              <a:solidFill>
                <a:srgbClr val="916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0115ED7F-0E06-4DAB-8445-970F535CBCC5}"/>
                </a:ext>
              </a:extLst>
            </p:cNvPr>
            <p:cNvSpPr/>
            <p:nvPr/>
          </p:nvSpPr>
          <p:spPr>
            <a:xfrm>
              <a:off x="6363222" y="643751"/>
              <a:ext cx="231382" cy="231382"/>
            </a:xfrm>
            <a:prstGeom prst="ellipse">
              <a:avLst/>
            </a:prstGeom>
            <a:solidFill>
              <a:srgbClr val="916E68"/>
            </a:solidFill>
            <a:ln>
              <a:solidFill>
                <a:srgbClr val="916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1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4667</TotalTime>
  <Words>78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Christoper</vt:lpstr>
      <vt:lpstr>Poppins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flores</dc:creator>
  <cp:lastModifiedBy>mireya flores</cp:lastModifiedBy>
  <cp:revision>19</cp:revision>
  <dcterms:created xsi:type="dcterms:W3CDTF">2022-01-10T23:09:12Z</dcterms:created>
  <dcterms:modified xsi:type="dcterms:W3CDTF">2022-01-29T15:05:57Z</dcterms:modified>
</cp:coreProperties>
</file>