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</p:sldIdLst>
  <p:sldSz cx="7920038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597"/>
    <a:srgbClr val="DAA27D"/>
    <a:srgbClr val="A88B86"/>
    <a:srgbClr val="916E68"/>
    <a:srgbClr val="E7D9CE"/>
    <a:srgbClr val="D7C8E4"/>
    <a:srgbClr val="B8A3CC"/>
    <a:srgbClr val="C3A0C0"/>
    <a:srgbClr val="E0CFE3"/>
    <a:srgbClr val="D7C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24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649770"/>
            <a:ext cx="6732032" cy="3509551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294662"/>
            <a:ext cx="5940029" cy="2433817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26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62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36700"/>
            <a:ext cx="1707758" cy="85428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36700"/>
            <a:ext cx="5024274" cy="854286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77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21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513159"/>
            <a:ext cx="6831033" cy="4193259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6746088"/>
            <a:ext cx="6831033" cy="2205136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88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683500"/>
            <a:ext cx="3366016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683500"/>
            <a:ext cx="3366016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377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36702"/>
            <a:ext cx="6831033" cy="1948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471154"/>
            <a:ext cx="3350547" cy="121107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682228"/>
            <a:ext cx="3350547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471154"/>
            <a:ext cx="3367048" cy="121107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682228"/>
            <a:ext cx="3367048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85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20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5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72042"/>
            <a:ext cx="2554418" cy="2352146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451426"/>
            <a:ext cx="4009519" cy="7163777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024188"/>
            <a:ext cx="2554418" cy="5602681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7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72042"/>
            <a:ext cx="2554418" cy="2352146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451426"/>
            <a:ext cx="4009519" cy="7163777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024188"/>
            <a:ext cx="2554418" cy="5602681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164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36702"/>
            <a:ext cx="68310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683500"/>
            <a:ext cx="68310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9343248"/>
            <a:ext cx="178200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9343248"/>
            <a:ext cx="267301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9343248"/>
            <a:ext cx="178200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6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>
            <a:extLst>
              <a:ext uri="{FF2B5EF4-FFF2-40B4-BE49-F238E27FC236}">
                <a16:creationId xmlns:a16="http://schemas.microsoft.com/office/drawing/2014/main" id="{2D9BE19A-138E-4728-9913-4F3D598D0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8"/>
          <a:stretch/>
        </p:blipFill>
        <p:spPr>
          <a:xfrm>
            <a:off x="8173" y="-23536"/>
            <a:ext cx="7772532" cy="10077285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224D164E-C054-4BC5-833F-144B5F5D4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6277" y="131909"/>
            <a:ext cx="1941940" cy="2561245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ED975B7-E6B8-443B-8A05-27D914336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5944795" y="308160"/>
            <a:ext cx="1941940" cy="2561245"/>
          </a:xfrm>
          <a:prstGeom prst="rect">
            <a:avLst/>
          </a:prstGeom>
        </p:spPr>
      </p:pic>
      <p:sp>
        <p:nvSpPr>
          <p:cNvPr id="17" name="Freeform 140">
            <a:extLst>
              <a:ext uri="{FF2B5EF4-FFF2-40B4-BE49-F238E27FC236}">
                <a16:creationId xmlns:a16="http://schemas.microsoft.com/office/drawing/2014/main" id="{11DB3EBA-2B40-463A-B14F-E1FA80A278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93700" y="1629788"/>
            <a:ext cx="2390114" cy="2715642"/>
          </a:xfrm>
          <a:custGeom>
            <a:avLst/>
            <a:gdLst>
              <a:gd name="T0" fmla="*/ 2411 w 4823"/>
              <a:gd name="T1" fmla="*/ 3618 h 5480"/>
              <a:gd name="T2" fmla="*/ 1203 w 4823"/>
              <a:gd name="T3" fmla="*/ 2410 h 5480"/>
              <a:gd name="T4" fmla="*/ 2411 w 4823"/>
              <a:gd name="T5" fmla="*/ 1203 h 5480"/>
              <a:gd name="T6" fmla="*/ 3619 w 4823"/>
              <a:gd name="T7" fmla="*/ 2410 h 5480"/>
              <a:gd name="T8" fmla="*/ 2411 w 4823"/>
              <a:gd name="T9" fmla="*/ 3618 h 5480"/>
              <a:gd name="T10" fmla="*/ 4822 w 4823"/>
              <a:gd name="T11" fmla="*/ 2410 h 5480"/>
              <a:gd name="T12" fmla="*/ 2411 w 4823"/>
              <a:gd name="T13" fmla="*/ 0 h 5480"/>
              <a:gd name="T14" fmla="*/ 0 w 4823"/>
              <a:gd name="T15" fmla="*/ 2410 h 5480"/>
              <a:gd name="T16" fmla="*/ 1760 w 4823"/>
              <a:gd name="T17" fmla="*/ 4732 h 5480"/>
              <a:gd name="T18" fmla="*/ 1754 w 4823"/>
              <a:gd name="T19" fmla="*/ 4821 h 5480"/>
              <a:gd name="T20" fmla="*/ 2411 w 4823"/>
              <a:gd name="T21" fmla="*/ 5479 h 5480"/>
              <a:gd name="T22" fmla="*/ 3068 w 4823"/>
              <a:gd name="T23" fmla="*/ 4821 h 5480"/>
              <a:gd name="T24" fmla="*/ 3062 w 4823"/>
              <a:gd name="T25" fmla="*/ 4732 h 5480"/>
              <a:gd name="T26" fmla="*/ 4822 w 4823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3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8" y="1203"/>
                  <a:pt x="3619" y="1743"/>
                  <a:pt x="3619" y="2410"/>
                </a:cubicBezTo>
                <a:cubicBezTo>
                  <a:pt x="3619" y="3077"/>
                  <a:pt x="3078" y="3618"/>
                  <a:pt x="2411" y="3618"/>
                </a:cubicBezTo>
                <a:close/>
                <a:moveTo>
                  <a:pt x="4822" y="2410"/>
                </a:moveTo>
                <a:cubicBezTo>
                  <a:pt x="4822" y="1079"/>
                  <a:pt x="3742" y="0"/>
                  <a:pt x="2411" y="0"/>
                </a:cubicBezTo>
                <a:cubicBezTo>
                  <a:pt x="1080" y="0"/>
                  <a:pt x="0" y="1079"/>
                  <a:pt x="0" y="2410"/>
                </a:cubicBezTo>
                <a:cubicBezTo>
                  <a:pt x="0" y="3516"/>
                  <a:pt x="744" y="4448"/>
                  <a:pt x="1760" y="4732"/>
                </a:cubicBezTo>
                <a:cubicBezTo>
                  <a:pt x="1755" y="4761"/>
                  <a:pt x="1754" y="4791"/>
                  <a:pt x="1754" y="4821"/>
                </a:cubicBezTo>
                <a:cubicBezTo>
                  <a:pt x="1754" y="5184"/>
                  <a:pt x="2048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7" y="4761"/>
                  <a:pt x="3062" y="4732"/>
                </a:cubicBezTo>
                <a:cubicBezTo>
                  <a:pt x="4078" y="4448"/>
                  <a:pt x="4822" y="3516"/>
                  <a:pt x="4822" y="2410"/>
                </a:cubicBezTo>
                <a:close/>
              </a:path>
            </a:pathLst>
          </a:custGeom>
          <a:solidFill>
            <a:srgbClr val="CDCAA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 pitchFamily="2" charset="77"/>
            </a:endParaRPr>
          </a:p>
        </p:txBody>
      </p:sp>
      <p:sp>
        <p:nvSpPr>
          <p:cNvPr id="18" name="Freeform 141">
            <a:extLst>
              <a:ext uri="{FF2B5EF4-FFF2-40B4-BE49-F238E27FC236}">
                <a16:creationId xmlns:a16="http://schemas.microsoft.com/office/drawing/2014/main" id="{E6FAA176-E7A5-4404-9DEC-AC050CA01BB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2899279" y="3422463"/>
            <a:ext cx="2387929" cy="2715642"/>
          </a:xfrm>
          <a:custGeom>
            <a:avLst/>
            <a:gdLst>
              <a:gd name="T0" fmla="*/ 2410 w 4822"/>
              <a:gd name="T1" fmla="*/ 3618 h 5480"/>
              <a:gd name="T2" fmla="*/ 1203 w 4822"/>
              <a:gd name="T3" fmla="*/ 2410 h 5480"/>
              <a:gd name="T4" fmla="*/ 2410 w 4822"/>
              <a:gd name="T5" fmla="*/ 1203 h 5480"/>
              <a:gd name="T6" fmla="*/ 3618 w 4822"/>
              <a:gd name="T7" fmla="*/ 2410 h 5480"/>
              <a:gd name="T8" fmla="*/ 2410 w 4822"/>
              <a:gd name="T9" fmla="*/ 3618 h 5480"/>
              <a:gd name="T10" fmla="*/ 4821 w 4822"/>
              <a:gd name="T11" fmla="*/ 2410 h 5480"/>
              <a:gd name="T12" fmla="*/ 2410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0 w 4822"/>
              <a:gd name="T21" fmla="*/ 5479 h 5480"/>
              <a:gd name="T22" fmla="*/ 3068 w 4822"/>
              <a:gd name="T23" fmla="*/ 4821 h 5480"/>
              <a:gd name="T24" fmla="*/ 3061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0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0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0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0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0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1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rgbClr val="ABC7B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 pitchFamily="2" charset="77"/>
            </a:endParaRP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6459B5E4-413C-40B4-A99C-B0606E6736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54163" y="3096028"/>
            <a:ext cx="595851" cy="1576433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400"/>
            <a:endParaRPr lang="en-US" sz="900" dirty="0">
              <a:solidFill>
                <a:srgbClr val="000000"/>
              </a:solidFill>
              <a:latin typeface="DM Sans" pitchFamily="2" charset="77"/>
            </a:endParaRPr>
          </a:p>
        </p:txBody>
      </p:sp>
      <p:sp>
        <p:nvSpPr>
          <p:cNvPr id="20" name="Freeform 142">
            <a:extLst>
              <a:ext uri="{FF2B5EF4-FFF2-40B4-BE49-F238E27FC236}">
                <a16:creationId xmlns:a16="http://schemas.microsoft.com/office/drawing/2014/main" id="{3DD27F0F-DB15-4B88-B116-4E1F22F6A06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94792" y="5213868"/>
            <a:ext cx="2387929" cy="2715642"/>
          </a:xfrm>
          <a:custGeom>
            <a:avLst/>
            <a:gdLst>
              <a:gd name="T0" fmla="*/ 2411 w 4822"/>
              <a:gd name="T1" fmla="*/ 3618 h 5480"/>
              <a:gd name="T2" fmla="*/ 1203 w 4822"/>
              <a:gd name="T3" fmla="*/ 2410 h 5480"/>
              <a:gd name="T4" fmla="*/ 2411 w 4822"/>
              <a:gd name="T5" fmla="*/ 1203 h 5480"/>
              <a:gd name="T6" fmla="*/ 3618 w 4822"/>
              <a:gd name="T7" fmla="*/ 2410 h 5480"/>
              <a:gd name="T8" fmla="*/ 2411 w 4822"/>
              <a:gd name="T9" fmla="*/ 3618 h 5480"/>
              <a:gd name="T10" fmla="*/ 4821 w 4822"/>
              <a:gd name="T11" fmla="*/ 2410 h 5480"/>
              <a:gd name="T12" fmla="*/ 2411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1 w 4822"/>
              <a:gd name="T21" fmla="*/ 5479 h 5480"/>
              <a:gd name="T22" fmla="*/ 3068 w 4822"/>
              <a:gd name="T23" fmla="*/ 4821 h 5480"/>
              <a:gd name="T24" fmla="*/ 3062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1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1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8" y="5479"/>
                  <a:pt x="2411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2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rgbClr val="A2BC87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 pitchFamily="2" charset="77"/>
            </a:endParaRPr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A8223FF2-6F05-4FBB-8A76-25CA0900D7F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54163" y="4888061"/>
            <a:ext cx="595851" cy="1576433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400"/>
            <a:endParaRPr lang="en-US" sz="900" dirty="0">
              <a:solidFill>
                <a:srgbClr val="000000"/>
              </a:solidFill>
              <a:latin typeface="DM Sans" pitchFamily="2" charset="77"/>
            </a:endParaRPr>
          </a:p>
        </p:txBody>
      </p:sp>
      <p:sp>
        <p:nvSpPr>
          <p:cNvPr id="22" name="Freeform 143">
            <a:extLst>
              <a:ext uri="{FF2B5EF4-FFF2-40B4-BE49-F238E27FC236}">
                <a16:creationId xmlns:a16="http://schemas.microsoft.com/office/drawing/2014/main" id="{780CEFB0-5ED0-4FB7-A965-301BB0F8927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2919468" y="7024522"/>
            <a:ext cx="2387930" cy="2715642"/>
          </a:xfrm>
          <a:custGeom>
            <a:avLst/>
            <a:gdLst>
              <a:gd name="T0" fmla="*/ 2411 w 4822"/>
              <a:gd name="T1" fmla="*/ 3618 h 5480"/>
              <a:gd name="T2" fmla="*/ 1203 w 4822"/>
              <a:gd name="T3" fmla="*/ 2410 h 5480"/>
              <a:gd name="T4" fmla="*/ 2411 w 4822"/>
              <a:gd name="T5" fmla="*/ 1203 h 5480"/>
              <a:gd name="T6" fmla="*/ 3619 w 4822"/>
              <a:gd name="T7" fmla="*/ 2410 h 5480"/>
              <a:gd name="T8" fmla="*/ 2411 w 4822"/>
              <a:gd name="T9" fmla="*/ 3618 h 5480"/>
              <a:gd name="T10" fmla="*/ 4821 w 4822"/>
              <a:gd name="T11" fmla="*/ 2410 h 5480"/>
              <a:gd name="T12" fmla="*/ 2411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1 w 4822"/>
              <a:gd name="T21" fmla="*/ 5479 h 5480"/>
              <a:gd name="T22" fmla="*/ 3068 w 4822"/>
              <a:gd name="T23" fmla="*/ 4821 h 5480"/>
              <a:gd name="T24" fmla="*/ 3062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1" y="3618"/>
                </a:moveTo>
                <a:cubicBezTo>
                  <a:pt x="1743" y="3618"/>
                  <a:pt x="1203" y="3077"/>
                  <a:pt x="1203" y="2410"/>
                </a:cubicBezTo>
                <a:cubicBezTo>
                  <a:pt x="1203" y="1743"/>
                  <a:pt x="1743" y="1203"/>
                  <a:pt x="2411" y="1203"/>
                </a:cubicBezTo>
                <a:cubicBezTo>
                  <a:pt x="3077" y="1203"/>
                  <a:pt x="3619" y="1743"/>
                  <a:pt x="3619" y="2410"/>
                </a:cubicBezTo>
                <a:cubicBezTo>
                  <a:pt x="3619" y="3077"/>
                  <a:pt x="3077" y="3618"/>
                  <a:pt x="2411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1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2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rgbClr val="69977A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 pitchFamily="2" charset="77"/>
            </a:endParaRPr>
          </a:p>
        </p:txBody>
      </p:sp>
      <p:sp>
        <p:nvSpPr>
          <p:cNvPr id="23" name="Freeform: Shape 23">
            <a:extLst>
              <a:ext uri="{FF2B5EF4-FFF2-40B4-BE49-F238E27FC236}">
                <a16:creationId xmlns:a16="http://schemas.microsoft.com/office/drawing/2014/main" id="{5E974F17-23B7-492E-825C-04BE82F66D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54163" y="6680442"/>
            <a:ext cx="595851" cy="1576433"/>
          </a:xfrm>
          <a:custGeom>
            <a:avLst/>
            <a:gdLst>
              <a:gd name="connsiteX0" fmla="*/ 748625 w 1498100"/>
              <a:gd name="connsiteY0" fmla="*/ 0 h 3963499"/>
              <a:gd name="connsiteX1" fmla="*/ 812129 w 1498100"/>
              <a:gd name="connsiteY1" fmla="*/ 69828 h 3963499"/>
              <a:gd name="connsiteX2" fmla="*/ 1482807 w 1498100"/>
              <a:gd name="connsiteY2" fmla="*/ 1672815 h 3963499"/>
              <a:gd name="connsiteX3" fmla="*/ 1498077 w 1498100"/>
              <a:gd name="connsiteY3" fmla="*/ 1974943 h 3963499"/>
              <a:gd name="connsiteX4" fmla="*/ 1497831 w 1498100"/>
              <a:gd name="connsiteY4" fmla="*/ 1979822 h 3963499"/>
              <a:gd name="connsiteX5" fmla="*/ 1498100 w 1498100"/>
              <a:gd name="connsiteY5" fmla="*/ 1985157 h 3963499"/>
              <a:gd name="connsiteX6" fmla="*/ 1487604 w 1498100"/>
              <a:gd name="connsiteY6" fmla="*/ 2235513 h 3963499"/>
              <a:gd name="connsiteX7" fmla="*/ 876590 w 1498100"/>
              <a:gd name="connsiteY7" fmla="*/ 3810411 h 3963499"/>
              <a:gd name="connsiteX8" fmla="*/ 748792 w 1498100"/>
              <a:gd name="connsiteY8" fmla="*/ 3963499 h 3963499"/>
              <a:gd name="connsiteX9" fmla="*/ 621140 w 1498100"/>
              <a:gd name="connsiteY9" fmla="*/ 3810411 h 3963499"/>
              <a:gd name="connsiteX10" fmla="*/ 0 w 1498100"/>
              <a:gd name="connsiteY10" fmla="*/ 1979822 h 3963499"/>
              <a:gd name="connsiteX11" fmla="*/ 685204 w 1498100"/>
              <a:gd name="connsiteY11" fmla="*/ 69828 h 396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8100" h="3963499">
                <a:moveTo>
                  <a:pt x="748625" y="0"/>
                </a:moveTo>
                <a:lnTo>
                  <a:pt x="812129" y="69828"/>
                </a:lnTo>
                <a:cubicBezTo>
                  <a:pt x="1179528" y="514724"/>
                  <a:pt x="1421243" y="1067165"/>
                  <a:pt x="1482807" y="1672815"/>
                </a:cubicBezTo>
                <a:lnTo>
                  <a:pt x="1498077" y="1974943"/>
                </a:lnTo>
                <a:lnTo>
                  <a:pt x="1497831" y="1979822"/>
                </a:lnTo>
                <a:lnTo>
                  <a:pt x="1498100" y="1985157"/>
                </a:lnTo>
                <a:lnTo>
                  <a:pt x="1487604" y="2235513"/>
                </a:lnTo>
                <a:cubicBezTo>
                  <a:pt x="1437915" y="2825525"/>
                  <a:pt x="1217827" y="3366976"/>
                  <a:pt x="876590" y="3810411"/>
                </a:cubicBezTo>
                <a:lnTo>
                  <a:pt x="748792" y="3963499"/>
                </a:lnTo>
                <a:lnTo>
                  <a:pt x="621140" y="3810411"/>
                </a:lnTo>
                <a:cubicBezTo>
                  <a:pt x="231585" y="3303628"/>
                  <a:pt x="0" y="2668824"/>
                  <a:pt x="0" y="1979822"/>
                </a:cubicBezTo>
                <a:cubicBezTo>
                  <a:pt x="0" y="1254299"/>
                  <a:pt x="257143" y="588873"/>
                  <a:pt x="685204" y="69828"/>
                </a:cubicBezTo>
                <a:close/>
              </a:path>
            </a:pathLst>
          </a:custGeom>
          <a:solidFill>
            <a:srgbClr val="000000">
              <a:alpha val="30196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400"/>
            <a:endParaRPr lang="en-US" sz="900" dirty="0">
              <a:solidFill>
                <a:srgbClr val="000000"/>
              </a:solidFill>
              <a:latin typeface="DM Sans" pitchFamily="2" charset="77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FA557C7-5CBD-46D1-95A4-77FF6C2B35C3}"/>
              </a:ext>
            </a:extLst>
          </p:cNvPr>
          <p:cNvGrpSpPr/>
          <p:nvPr/>
        </p:nvGrpSpPr>
        <p:grpSpPr>
          <a:xfrm>
            <a:off x="991132" y="100406"/>
            <a:ext cx="5603472" cy="1306440"/>
            <a:chOff x="991132" y="100406"/>
            <a:chExt cx="5603472" cy="1306440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D124F738-CD50-46A5-9118-A9D133468D18}"/>
                </a:ext>
              </a:extLst>
            </p:cNvPr>
            <p:cNvSpPr txBox="1"/>
            <p:nvPr/>
          </p:nvSpPr>
          <p:spPr>
            <a:xfrm>
              <a:off x="1379485" y="131030"/>
              <a:ext cx="46932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200" dirty="0">
                  <a:ln w="127000">
                    <a:solidFill>
                      <a:srgbClr val="A9C7B0"/>
                    </a:solidFill>
                  </a:ln>
                  <a:solidFill>
                    <a:schemeClr val="bg1"/>
                  </a:solidFill>
                  <a:latin typeface="Christoper" pitchFamily="2" charset="0"/>
                </a:rPr>
                <a:t>Línea de tiempo</a:t>
              </a:r>
              <a:endParaRPr lang="es-BO" sz="7200" dirty="0">
                <a:ln w="127000">
                  <a:solidFill>
                    <a:srgbClr val="A9C7B0"/>
                  </a:solidFill>
                </a:ln>
                <a:solidFill>
                  <a:schemeClr val="bg1"/>
                </a:solidFill>
                <a:latin typeface="Christoper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832DBB7-0FB5-4DA4-B0E6-716DE1F397BC}"/>
                </a:ext>
              </a:extLst>
            </p:cNvPr>
            <p:cNvSpPr txBox="1"/>
            <p:nvPr/>
          </p:nvSpPr>
          <p:spPr>
            <a:xfrm>
              <a:off x="1406664" y="100406"/>
              <a:ext cx="46932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200" dirty="0">
                  <a:solidFill>
                    <a:schemeClr val="bg1"/>
                  </a:solidFill>
                  <a:latin typeface="Christoper" pitchFamily="2" charset="0"/>
                </a:rPr>
                <a:t>Línea de tiempo</a:t>
              </a:r>
              <a:endParaRPr lang="es-BO" sz="7200" dirty="0">
                <a:solidFill>
                  <a:schemeClr val="bg1"/>
                </a:solidFill>
                <a:latin typeface="Christoper" pitchFamily="2" charset="0"/>
              </a:endParaRPr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45287F7A-D50D-430C-891B-C49F38222B72}"/>
                </a:ext>
              </a:extLst>
            </p:cNvPr>
            <p:cNvSpPr/>
            <p:nvPr/>
          </p:nvSpPr>
          <p:spPr>
            <a:xfrm>
              <a:off x="1637846" y="1277955"/>
              <a:ext cx="4301823" cy="128891"/>
            </a:xfrm>
            <a:prstGeom prst="roundRect">
              <a:avLst>
                <a:gd name="adj" fmla="val 50000"/>
              </a:avLst>
            </a:prstGeom>
            <a:solidFill>
              <a:srgbClr val="96A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54BEE93-9DB3-41D9-BDA6-698C24F79182}"/>
                </a:ext>
              </a:extLst>
            </p:cNvPr>
            <p:cNvSpPr/>
            <p:nvPr/>
          </p:nvSpPr>
          <p:spPr>
            <a:xfrm>
              <a:off x="991132" y="623726"/>
              <a:ext cx="231382" cy="231382"/>
            </a:xfrm>
            <a:prstGeom prst="ellipse">
              <a:avLst/>
            </a:prstGeom>
            <a:solidFill>
              <a:srgbClr val="69977A"/>
            </a:solidFill>
            <a:ln>
              <a:solidFill>
                <a:srgbClr val="6997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0237D52-98B5-4D7F-B4DD-3B5BD91EC64B}"/>
                </a:ext>
              </a:extLst>
            </p:cNvPr>
            <p:cNvSpPr/>
            <p:nvPr/>
          </p:nvSpPr>
          <p:spPr>
            <a:xfrm>
              <a:off x="6363222" y="643751"/>
              <a:ext cx="231382" cy="231382"/>
            </a:xfrm>
            <a:prstGeom prst="ellipse">
              <a:avLst/>
            </a:prstGeom>
            <a:solidFill>
              <a:srgbClr val="69977A"/>
            </a:solidFill>
            <a:ln>
              <a:solidFill>
                <a:srgbClr val="6997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</p:grpSp>
      <p:sp>
        <p:nvSpPr>
          <p:cNvPr id="44" name="Marco 43">
            <a:extLst>
              <a:ext uri="{FF2B5EF4-FFF2-40B4-BE49-F238E27FC236}">
                <a16:creationId xmlns:a16="http://schemas.microsoft.com/office/drawing/2014/main" id="{F6C9291D-87D9-4B67-A4A0-52BF9D7C64FD}"/>
              </a:ext>
            </a:extLst>
          </p:cNvPr>
          <p:cNvSpPr/>
          <p:nvPr/>
        </p:nvSpPr>
        <p:spPr>
          <a:xfrm>
            <a:off x="0" y="-50410"/>
            <a:ext cx="7920038" cy="10131035"/>
          </a:xfrm>
          <a:prstGeom prst="frame">
            <a:avLst>
              <a:gd name="adj1" fmla="val 2047"/>
            </a:avLst>
          </a:prstGeom>
          <a:solidFill>
            <a:srgbClr val="B4C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A8A23E52-7910-432F-9692-CD3F3BFC407D}"/>
              </a:ext>
            </a:extLst>
          </p:cNvPr>
          <p:cNvGrpSpPr/>
          <p:nvPr/>
        </p:nvGrpSpPr>
        <p:grpSpPr>
          <a:xfrm rot="16200000">
            <a:off x="753575" y="1857474"/>
            <a:ext cx="1340097" cy="2014623"/>
            <a:chOff x="7976490" y="-50410"/>
            <a:chExt cx="1340097" cy="2805663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22EED351-6DFD-4BA3-820B-B43D4A082CF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48" name="TextBox 29">
              <a:extLst>
                <a:ext uri="{FF2B5EF4-FFF2-40B4-BE49-F238E27FC236}">
                  <a16:creationId xmlns:a16="http://schemas.microsoft.com/office/drawing/2014/main" id="{8AA54687-FE21-49E8-B07E-FFF69EA3F999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69977A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96A27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BFB65EA-CBB2-4FF8-8A0C-C9591E711494}"/>
              </a:ext>
            </a:extLst>
          </p:cNvPr>
          <p:cNvGrpSpPr/>
          <p:nvPr/>
        </p:nvGrpSpPr>
        <p:grpSpPr>
          <a:xfrm rot="16200000">
            <a:off x="5882084" y="3844907"/>
            <a:ext cx="1340097" cy="2014623"/>
            <a:chOff x="7976490" y="-50410"/>
            <a:chExt cx="1340097" cy="2805663"/>
          </a:xfrm>
        </p:grpSpPr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4DD248AF-7681-45F2-B269-1449CF23F90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D2040CE1-F993-4EDE-A0C1-139A01C0CEC3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69977A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96A27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4573E81-7500-4489-AB51-8029892E5EF7}"/>
              </a:ext>
            </a:extLst>
          </p:cNvPr>
          <p:cNvGrpSpPr/>
          <p:nvPr/>
        </p:nvGrpSpPr>
        <p:grpSpPr>
          <a:xfrm rot="16200000">
            <a:off x="659819" y="5489477"/>
            <a:ext cx="1340097" cy="2014623"/>
            <a:chOff x="7976490" y="-50410"/>
            <a:chExt cx="1340097" cy="2805663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65500710-C7D1-4AC6-9181-4E33F396BF0A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54" name="TextBox 29">
              <a:extLst>
                <a:ext uri="{FF2B5EF4-FFF2-40B4-BE49-F238E27FC236}">
                  <a16:creationId xmlns:a16="http://schemas.microsoft.com/office/drawing/2014/main" id="{7832B230-ED4E-41F3-9143-22981C41B02C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69977A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96A27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F5DB574-B18E-4287-9D0C-0AE2F67C5391}"/>
              </a:ext>
            </a:extLst>
          </p:cNvPr>
          <p:cNvGrpSpPr/>
          <p:nvPr/>
        </p:nvGrpSpPr>
        <p:grpSpPr>
          <a:xfrm rot="16200000">
            <a:off x="5894617" y="7317187"/>
            <a:ext cx="1340097" cy="2014623"/>
            <a:chOff x="7976490" y="-50410"/>
            <a:chExt cx="1340097" cy="2805663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EDD97579-A982-4742-8C51-B5EC9C8A8D27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57" name="TextBox 29">
              <a:extLst>
                <a:ext uri="{FF2B5EF4-FFF2-40B4-BE49-F238E27FC236}">
                  <a16:creationId xmlns:a16="http://schemas.microsoft.com/office/drawing/2014/main" id="{35FC6140-FD98-43DB-9594-02550D286AE2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69977A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96A27E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sp>
        <p:nvSpPr>
          <p:cNvPr id="58" name="TextBox 23">
            <a:extLst>
              <a:ext uri="{FF2B5EF4-FFF2-40B4-BE49-F238E27FC236}">
                <a16:creationId xmlns:a16="http://schemas.microsoft.com/office/drawing/2014/main" id="{7925B91A-DB0F-4460-BC65-977543C42B8D}"/>
              </a:ext>
            </a:extLst>
          </p:cNvPr>
          <p:cNvSpPr txBox="1"/>
          <p:nvPr/>
        </p:nvSpPr>
        <p:spPr>
          <a:xfrm>
            <a:off x="3422135" y="2691225"/>
            <a:ext cx="10599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BAC4AC"/>
                </a:solidFill>
                <a:latin typeface="Poppins" pitchFamily="2" charset="77"/>
                <a:cs typeface="Poppins" pitchFamily="2" charset="77"/>
              </a:rPr>
              <a:t>2017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AB93E4A0-D350-4905-AF4E-9AAE5CB14E41}"/>
              </a:ext>
            </a:extLst>
          </p:cNvPr>
          <p:cNvSpPr txBox="1"/>
          <p:nvPr/>
        </p:nvSpPr>
        <p:spPr>
          <a:xfrm>
            <a:off x="3398892" y="4544993"/>
            <a:ext cx="1106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BAC4AC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68B2F458-2F2E-4E69-8291-B938053C4C70}"/>
              </a:ext>
            </a:extLst>
          </p:cNvPr>
          <p:cNvSpPr txBox="1"/>
          <p:nvPr/>
        </p:nvSpPr>
        <p:spPr>
          <a:xfrm>
            <a:off x="3406105" y="6329266"/>
            <a:ext cx="10919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BAC4AC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61" name="TextBox 26">
            <a:extLst>
              <a:ext uri="{FF2B5EF4-FFF2-40B4-BE49-F238E27FC236}">
                <a16:creationId xmlns:a16="http://schemas.microsoft.com/office/drawing/2014/main" id="{95C3B5EB-3C81-4CCB-9448-9F632E3896E4}"/>
              </a:ext>
            </a:extLst>
          </p:cNvPr>
          <p:cNvSpPr txBox="1"/>
          <p:nvPr/>
        </p:nvSpPr>
        <p:spPr>
          <a:xfrm>
            <a:off x="3358015" y="8128477"/>
            <a:ext cx="11881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BAC4AC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893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4666</TotalTime>
  <Words>78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Christoper</vt:lpstr>
      <vt:lpstr>DM Sans</vt:lpstr>
      <vt:lpstr>Poppins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 flores</dc:creator>
  <cp:lastModifiedBy>mireya flores</cp:lastModifiedBy>
  <cp:revision>18</cp:revision>
  <dcterms:created xsi:type="dcterms:W3CDTF">2022-01-10T23:09:12Z</dcterms:created>
  <dcterms:modified xsi:type="dcterms:W3CDTF">2022-01-29T15:05:27Z</dcterms:modified>
</cp:coreProperties>
</file>