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Bakso Sapi" pitchFamily="50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Y GOMEZ ROJAS" initials="NGR" lastIdx="1" clrIdx="0">
    <p:extLst>
      <p:ext uri="{19B8F6BF-5375-455C-9EA6-DF929625EA0E}">
        <p15:presenceInfo xmlns:p15="http://schemas.microsoft.com/office/powerpoint/2012/main" userId="NATALY GOMEZ ROJ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C70"/>
    <a:srgbClr val="FCD8D0"/>
    <a:srgbClr val="73ECF9"/>
    <a:srgbClr val="9AFCD6"/>
    <a:srgbClr val="D695F4"/>
    <a:srgbClr val="9FCAFC"/>
    <a:srgbClr val="F794F7"/>
    <a:srgbClr val="FBFBFB"/>
    <a:srgbClr val="F99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3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commentAuthors" Target="commentAuthor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13796-A25B-48C7-8856-9B1435872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C2D61-ECBB-460A-9520-A73C5F65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236BD-68F7-4406-AEE8-87889A0F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202A7-5C79-4B7E-8783-BDC9966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39169-B1E1-491F-938C-D0B3E9F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11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8111-FE40-425A-A4CE-BECDF64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E70320-E1CD-43FA-8B28-74EB37B3F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6EBD6-B70B-468D-80BD-C801F87E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DB945-78E4-4708-903B-C8B61888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05E52-C51B-4320-9C17-EEE749AC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6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C4700-F20B-41D4-AD44-C7DE4D0CC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540E5-BF61-4B1E-AD73-A6604A1DF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43E0B-4E64-4AF0-9643-78206EBC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08705-A15F-41FD-91BA-499D1085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8C1E6-2D00-441C-B0A4-4FE31D88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5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0A7-354F-4DC3-AA08-E3A73F11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CD7B-B297-4BD1-827B-F6BBDA4C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195C4-EFA5-4771-92C4-5A4E2286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1807E-E1F4-4C5B-AB79-D4B16FFA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4C00F-B2DE-442F-B8F9-18EB9B5C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4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85F91-233B-44DA-A801-D217A6C2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73F6BB-9092-4AAE-B299-5179CA92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0DB99-4AF9-4FE6-BB84-FD640D27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2F29E-96F5-4544-91DA-53768B9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64DEC-30AA-49E0-836B-E4458F19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F1E7-AE70-4229-AFB3-7D7AFB8B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3B56E-224B-4196-AC50-995CDD4B6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0CD17-C583-4673-AF7A-B2550A3C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87E74-BF76-43A8-B75A-DDB1965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3F90B-8C63-4AAA-AF3C-1503520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1A5F50-D07C-4F8E-BFCE-513CFD7B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8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4BE19-D480-4EA2-8EBE-14C2EDE2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24D573-32F5-4781-834D-A33D9086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FB63D-0D8C-43DA-80BA-0BCBD874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4CE376-A179-448B-88E0-B7DCD4485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99349-0CB0-4565-A9A7-F6B2FDCB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9CD3A9-14A8-4A30-ACB5-8EEFC8C8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0DCC94-68E8-4DD5-A998-52033A93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F78499-84B2-401B-85C9-1B72D91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2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0E731-2C17-4C27-8FB8-DAD0B86C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7A7E5D-5363-408A-A4C3-1002FE7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DD28FE-23B3-4280-B198-8A3CFF0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57151-365C-439D-842C-13D63C9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23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6AB919-AC42-4775-B925-0D9DEE37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A18851-DB43-4D4B-9CB0-97B4A8D0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150681-E201-4BDF-A91A-4463C98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0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AD579-1EE8-4C59-A4BD-5455A79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2EC79-BDC3-4553-95D7-97425565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D609F-514B-4392-98BB-182F2AF9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055D7-B79F-4197-BE24-96DC825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6E0D9-1514-40E7-B02F-72B13DDC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087279-EEE3-4A03-B7D1-075ED11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39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3D0C0-34DE-4484-AD39-94730F95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93F6BD-5E99-43C6-B8F9-D890EFF52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FA540-84D9-425A-B8BC-2D76B115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2CA8E-961A-4928-AE34-488B4321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507FC9-0224-45DF-A46C-75E040D8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52E54-A450-4BCE-9A82-D1BF7587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9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0BF8FB-DAD9-41DC-88F2-8B1D71E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D1AC1-1E1D-4371-AEA2-CF46E106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E0FA1-00CC-4572-A229-E5EA66958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D69F-055B-4DC8-B8D5-3400207FCF99}" type="datetimeFigureOut">
              <a:rPr lang="es-CO" smtClean="0"/>
              <a:t>29/01/2022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1675F-F579-4656-94E8-C55719D6E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42089-8468-4051-9C93-666F9C2A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B367-47F9-401B-ABA3-16145B23CE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3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A254A9B0-9ED8-494E-B107-11CF82376AFA}"/>
              </a:ext>
            </a:extLst>
          </p:cNvPr>
          <p:cNvSpPr/>
          <p:nvPr/>
        </p:nvSpPr>
        <p:spPr>
          <a:xfrm>
            <a:off x="11353060" y="1009095"/>
            <a:ext cx="1677879" cy="1740024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BFBFB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0F656A9-E683-4278-B14D-F976EB85487E}"/>
              </a:ext>
            </a:extLst>
          </p:cNvPr>
          <p:cNvSpPr/>
          <p:nvPr/>
        </p:nvSpPr>
        <p:spPr>
          <a:xfrm>
            <a:off x="10721337" y="2035841"/>
            <a:ext cx="1567104" cy="1562308"/>
          </a:xfrm>
          <a:prstGeom prst="ellipse">
            <a:avLst/>
          </a:prstGeom>
          <a:noFill/>
          <a:ln w="38100">
            <a:solidFill>
              <a:srgbClr val="73E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97E4D59A-C479-45E3-A114-69327ACA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4855">
            <a:off x="10662264" y="1824581"/>
            <a:ext cx="1094551" cy="130599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5D70A3B1-CB32-4256-BED1-A88C926F02C8}"/>
              </a:ext>
            </a:extLst>
          </p:cNvPr>
          <p:cNvSpPr/>
          <p:nvPr/>
        </p:nvSpPr>
        <p:spPr>
          <a:xfrm>
            <a:off x="-1337790" y="4064494"/>
            <a:ext cx="1677879" cy="1740024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BFBFB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ABE5B77-4527-4684-B939-C30768D22F6B}"/>
              </a:ext>
            </a:extLst>
          </p:cNvPr>
          <p:cNvSpPr/>
          <p:nvPr/>
        </p:nvSpPr>
        <p:spPr>
          <a:xfrm>
            <a:off x="-665158" y="3647415"/>
            <a:ext cx="1282425" cy="1265599"/>
          </a:xfrm>
          <a:prstGeom prst="ellipse">
            <a:avLst/>
          </a:prstGeom>
          <a:noFill/>
          <a:ln w="38100">
            <a:solidFill>
              <a:srgbClr val="F99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46A0B481-CFD0-41BD-B609-E1C25164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95164">
            <a:off x="315514" y="4180530"/>
            <a:ext cx="964371" cy="164601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53C5FB4D-D477-4766-A7C1-245EB3344C26}"/>
              </a:ext>
            </a:extLst>
          </p:cNvPr>
          <p:cNvSpPr/>
          <p:nvPr/>
        </p:nvSpPr>
        <p:spPr>
          <a:xfrm>
            <a:off x="2332646" y="-577227"/>
            <a:ext cx="1677879" cy="1740024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BFBFB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D8CB167-25E8-45FB-9472-4181BC7B5AF3}"/>
              </a:ext>
            </a:extLst>
          </p:cNvPr>
          <p:cNvGrpSpPr/>
          <p:nvPr/>
        </p:nvGrpSpPr>
        <p:grpSpPr>
          <a:xfrm>
            <a:off x="982460" y="1218576"/>
            <a:ext cx="9764478" cy="4420848"/>
            <a:chOff x="340089" y="700381"/>
            <a:chExt cx="9764478" cy="4420848"/>
          </a:xfrm>
        </p:grpSpPr>
        <p:sp>
          <p:nvSpPr>
            <p:cNvPr id="8" name="Flecha: cheurón 7">
              <a:extLst>
                <a:ext uri="{FF2B5EF4-FFF2-40B4-BE49-F238E27FC236}">
                  <a16:creationId xmlns:a16="http://schemas.microsoft.com/office/drawing/2014/main" id="{2C7D4826-0ECC-44A2-923A-84405971E83E}"/>
                </a:ext>
              </a:extLst>
            </p:cNvPr>
            <p:cNvSpPr/>
            <p:nvPr/>
          </p:nvSpPr>
          <p:spPr>
            <a:xfrm>
              <a:off x="340089" y="700381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F99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9" name="Flecha: cheurón 8">
              <a:extLst>
                <a:ext uri="{FF2B5EF4-FFF2-40B4-BE49-F238E27FC236}">
                  <a16:creationId xmlns:a16="http://schemas.microsoft.com/office/drawing/2014/main" id="{2C900F09-56A4-4667-80DA-02F0FA6960E4}"/>
                </a:ext>
              </a:extLst>
            </p:cNvPr>
            <p:cNvSpPr/>
            <p:nvPr/>
          </p:nvSpPr>
          <p:spPr>
            <a:xfrm>
              <a:off x="1784930" y="1252987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F79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" name="Flecha: cheurón 9">
              <a:extLst>
                <a:ext uri="{FF2B5EF4-FFF2-40B4-BE49-F238E27FC236}">
                  <a16:creationId xmlns:a16="http://schemas.microsoft.com/office/drawing/2014/main" id="{4AE1884E-89AA-4AC7-A572-FE64E028B3D1}"/>
                </a:ext>
              </a:extLst>
            </p:cNvPr>
            <p:cNvSpPr/>
            <p:nvPr/>
          </p:nvSpPr>
          <p:spPr>
            <a:xfrm>
              <a:off x="3229771" y="1805593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D69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2" name="Flecha: cheurón 11">
              <a:extLst>
                <a:ext uri="{FF2B5EF4-FFF2-40B4-BE49-F238E27FC236}">
                  <a16:creationId xmlns:a16="http://schemas.microsoft.com/office/drawing/2014/main" id="{F8C0EFC4-00E5-430D-8E4B-B71FA9CCD2D5}"/>
                </a:ext>
              </a:extLst>
            </p:cNvPr>
            <p:cNvSpPr/>
            <p:nvPr/>
          </p:nvSpPr>
          <p:spPr>
            <a:xfrm>
              <a:off x="4674612" y="2358199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9FC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3" name="Flecha: cheurón 12">
              <a:extLst>
                <a:ext uri="{FF2B5EF4-FFF2-40B4-BE49-F238E27FC236}">
                  <a16:creationId xmlns:a16="http://schemas.microsoft.com/office/drawing/2014/main" id="{9D3F2C23-E3FD-4020-B58E-728DCBEB9D54}"/>
                </a:ext>
              </a:extLst>
            </p:cNvPr>
            <p:cNvSpPr/>
            <p:nvPr/>
          </p:nvSpPr>
          <p:spPr>
            <a:xfrm>
              <a:off x="6119453" y="2910805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73E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4" name="Flecha: cheurón 13">
              <a:extLst>
                <a:ext uri="{FF2B5EF4-FFF2-40B4-BE49-F238E27FC236}">
                  <a16:creationId xmlns:a16="http://schemas.microsoft.com/office/drawing/2014/main" id="{8811B669-A49C-4D42-BFAC-F2E676A14C6F}"/>
                </a:ext>
              </a:extLst>
            </p:cNvPr>
            <p:cNvSpPr/>
            <p:nvPr/>
          </p:nvSpPr>
          <p:spPr>
            <a:xfrm>
              <a:off x="7564294" y="3429000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9AF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5" name="Flecha: cheurón 14">
              <a:extLst>
                <a:ext uri="{FF2B5EF4-FFF2-40B4-BE49-F238E27FC236}">
                  <a16:creationId xmlns:a16="http://schemas.microsoft.com/office/drawing/2014/main" id="{E53902A5-490F-4BA9-8294-50473A510A26}"/>
                </a:ext>
              </a:extLst>
            </p:cNvPr>
            <p:cNvSpPr/>
            <p:nvPr/>
          </p:nvSpPr>
          <p:spPr>
            <a:xfrm>
              <a:off x="9009135" y="4016017"/>
              <a:ext cx="1095432" cy="1105212"/>
            </a:xfrm>
            <a:prstGeom prst="chevron">
              <a:avLst>
                <a:gd name="adj" fmla="val 56250"/>
              </a:avLst>
            </a:prstGeom>
            <a:solidFill>
              <a:srgbClr val="DBF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03B598A-4A28-41A6-BFB0-834C23235432}"/>
              </a:ext>
            </a:extLst>
          </p:cNvPr>
          <p:cNvSpPr/>
          <p:nvPr/>
        </p:nvSpPr>
        <p:spPr>
          <a:xfrm>
            <a:off x="4186820" y="5987988"/>
            <a:ext cx="1677879" cy="1740024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BFBFB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E02AF7-24F0-4832-B4B7-CA3557524EE0}"/>
              </a:ext>
            </a:extLst>
          </p:cNvPr>
          <p:cNvSpPr txBox="1"/>
          <p:nvPr/>
        </p:nvSpPr>
        <p:spPr>
          <a:xfrm>
            <a:off x="5389015" y="575285"/>
            <a:ext cx="63032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ES" sz="4000" b="1" spc="50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kso Sapi" pitchFamily="50" charset="0"/>
              </a:rPr>
              <a:t>Inserta el título</a:t>
            </a:r>
            <a:endParaRPr lang="es-CO" sz="4000" b="1" spc="50" dirty="0">
              <a:ln w="0"/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kso Sapi" pitchFamily="50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6F7FB4-AC0A-46EE-80F1-BFF3E2DFC696}"/>
              </a:ext>
            </a:extLst>
          </p:cNvPr>
          <p:cNvSpPr txBox="1"/>
          <p:nvPr/>
        </p:nvSpPr>
        <p:spPr>
          <a:xfrm>
            <a:off x="617270" y="465171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6F8BE93-96C1-4854-A0C8-29BB7A7158D3}"/>
              </a:ext>
            </a:extLst>
          </p:cNvPr>
          <p:cNvSpPr txBox="1"/>
          <p:nvPr/>
        </p:nvSpPr>
        <p:spPr>
          <a:xfrm>
            <a:off x="4706317" y="32443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B40E4C-902B-40A3-A1C5-78EBBF38BC1F}"/>
              </a:ext>
            </a:extLst>
          </p:cNvPr>
          <p:cNvSpPr txBox="1"/>
          <p:nvPr/>
        </p:nvSpPr>
        <p:spPr>
          <a:xfrm>
            <a:off x="3264524" y="26917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3068D9F-1662-4E7B-AE16-BF4BB84D2ED6}"/>
              </a:ext>
            </a:extLst>
          </p:cNvPr>
          <p:cNvSpPr txBox="1"/>
          <p:nvPr/>
        </p:nvSpPr>
        <p:spPr>
          <a:xfrm>
            <a:off x="1856417" y="21082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56A448-F506-459F-AB42-9F9AB3055838}"/>
              </a:ext>
            </a:extLst>
          </p:cNvPr>
          <p:cNvSpPr txBox="1"/>
          <p:nvPr/>
        </p:nvSpPr>
        <p:spPr>
          <a:xfrm>
            <a:off x="6149124" y="376252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4075AB6-F81C-40CF-99C8-7151DF838E75}"/>
              </a:ext>
            </a:extLst>
          </p:cNvPr>
          <p:cNvSpPr txBox="1"/>
          <p:nvPr/>
        </p:nvSpPr>
        <p:spPr>
          <a:xfrm>
            <a:off x="9039823" y="486774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E9DBB3A-43A6-4642-9CF7-ADB2116FB432}"/>
              </a:ext>
            </a:extLst>
          </p:cNvPr>
          <p:cNvSpPr txBox="1"/>
          <p:nvPr/>
        </p:nvSpPr>
        <p:spPr>
          <a:xfrm>
            <a:off x="7594982" y="4293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E6FB669-E663-4B12-81BA-91746D0CD04F}"/>
              </a:ext>
            </a:extLst>
          </p:cNvPr>
          <p:cNvSpPr/>
          <p:nvPr/>
        </p:nvSpPr>
        <p:spPr>
          <a:xfrm>
            <a:off x="3075962" y="5499061"/>
            <a:ext cx="1567104" cy="1562308"/>
          </a:xfrm>
          <a:prstGeom prst="ellipse">
            <a:avLst/>
          </a:prstGeom>
          <a:noFill/>
          <a:ln w="38100">
            <a:solidFill>
              <a:srgbClr val="DBF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18A0453-5A4B-49C3-B83A-905BBFB4D59B}"/>
              </a:ext>
            </a:extLst>
          </p:cNvPr>
          <p:cNvSpPr/>
          <p:nvPr/>
        </p:nvSpPr>
        <p:spPr>
          <a:xfrm>
            <a:off x="3303394" y="-620035"/>
            <a:ext cx="1567104" cy="1562308"/>
          </a:xfrm>
          <a:prstGeom prst="ellipse">
            <a:avLst/>
          </a:prstGeom>
          <a:noFill/>
          <a:ln w="38100">
            <a:solidFill>
              <a:srgbClr val="9FC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060D381-A8DF-4C00-965F-7E5459AB9635}"/>
              </a:ext>
            </a:extLst>
          </p:cNvPr>
          <p:cNvCxnSpPr>
            <a:cxnSpLocks/>
          </p:cNvCxnSpPr>
          <p:nvPr/>
        </p:nvCxnSpPr>
        <p:spPr>
          <a:xfrm flipV="1">
            <a:off x="1990402" y="942274"/>
            <a:ext cx="0" cy="566486"/>
          </a:xfrm>
          <a:prstGeom prst="straightConnector1">
            <a:avLst/>
          </a:prstGeom>
          <a:ln w="19050" cap="flat" cmpd="sng" algn="ctr">
            <a:solidFill>
              <a:srgbClr val="F993C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33E17A-C067-4E9A-B800-C52CA17D5BD4}"/>
              </a:ext>
            </a:extLst>
          </p:cNvPr>
          <p:cNvSpPr txBox="1"/>
          <p:nvPr/>
        </p:nvSpPr>
        <p:spPr>
          <a:xfrm>
            <a:off x="435694" y="173891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Bakso Sapi" pitchFamily="50" charset="0"/>
              </a:rPr>
              <a:t>Fecha</a:t>
            </a:r>
            <a:endParaRPr lang="es-CO" dirty="0">
              <a:solidFill>
                <a:schemeClr val="bg1">
                  <a:lumMod val="85000"/>
                </a:schemeClr>
              </a:solidFill>
              <a:latin typeface="Bakso Sapi" pitchFamily="50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0ED8701-4BE5-436C-AF70-E4A0B4B17676}"/>
              </a:ext>
            </a:extLst>
          </p:cNvPr>
          <p:cNvSpPr txBox="1"/>
          <p:nvPr/>
        </p:nvSpPr>
        <p:spPr>
          <a:xfrm>
            <a:off x="1309651" y="3761479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3978D66-3A5B-416C-A1BE-669EF80266FA}"/>
              </a:ext>
            </a:extLst>
          </p:cNvPr>
          <p:cNvCxnSpPr>
            <a:cxnSpLocks/>
          </p:cNvCxnSpPr>
          <p:nvPr/>
        </p:nvCxnSpPr>
        <p:spPr>
          <a:xfrm flipV="1">
            <a:off x="2682783" y="3080930"/>
            <a:ext cx="0" cy="566486"/>
          </a:xfrm>
          <a:prstGeom prst="straightConnector1">
            <a:avLst/>
          </a:prstGeom>
          <a:ln w="19050" cap="flat" cmpd="sng" algn="ctr">
            <a:solidFill>
              <a:srgbClr val="F794F7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A95ACE3-7910-4C5F-8BFD-AFBDB9251728}"/>
              </a:ext>
            </a:extLst>
          </p:cNvPr>
          <p:cNvSpPr txBox="1"/>
          <p:nvPr/>
        </p:nvSpPr>
        <p:spPr>
          <a:xfrm>
            <a:off x="4238965" y="483333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06FB56B-4BDA-437D-8129-4EB10C662CE7}"/>
              </a:ext>
            </a:extLst>
          </p:cNvPr>
          <p:cNvCxnSpPr>
            <a:cxnSpLocks/>
          </p:cNvCxnSpPr>
          <p:nvPr/>
        </p:nvCxnSpPr>
        <p:spPr>
          <a:xfrm flipV="1">
            <a:off x="5612097" y="4152781"/>
            <a:ext cx="0" cy="566486"/>
          </a:xfrm>
          <a:prstGeom prst="straightConnector1">
            <a:avLst/>
          </a:prstGeom>
          <a:ln w="19050" cap="flat" cmpd="sng" algn="ctr">
            <a:solidFill>
              <a:srgbClr val="9FCA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1971320-FFDC-4C8F-88AE-40CAFECD075A}"/>
              </a:ext>
            </a:extLst>
          </p:cNvPr>
          <p:cNvSpPr txBox="1"/>
          <p:nvPr/>
        </p:nvSpPr>
        <p:spPr>
          <a:xfrm>
            <a:off x="3471029" y="153869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18CF102-03C2-4F60-A992-81EBF062F1FB}"/>
              </a:ext>
            </a:extLst>
          </p:cNvPr>
          <p:cNvCxnSpPr>
            <a:cxnSpLocks/>
          </p:cNvCxnSpPr>
          <p:nvPr/>
        </p:nvCxnSpPr>
        <p:spPr>
          <a:xfrm flipV="1">
            <a:off x="4844161" y="2015795"/>
            <a:ext cx="0" cy="566486"/>
          </a:xfrm>
          <a:prstGeom prst="straightConnector1">
            <a:avLst/>
          </a:prstGeom>
          <a:ln w="19050" cap="flat" cmpd="sng" algn="ctr">
            <a:solidFill>
              <a:srgbClr val="D695F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4096D06-5C89-49CF-A037-3DDE94E9E122}"/>
              </a:ext>
            </a:extLst>
          </p:cNvPr>
          <p:cNvSpPr txBox="1"/>
          <p:nvPr/>
        </p:nvSpPr>
        <p:spPr>
          <a:xfrm>
            <a:off x="7167515" y="5910883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692EFAD-25D0-4AEB-88E9-4CDEB0989176}"/>
              </a:ext>
            </a:extLst>
          </p:cNvPr>
          <p:cNvCxnSpPr>
            <a:cxnSpLocks/>
          </p:cNvCxnSpPr>
          <p:nvPr/>
        </p:nvCxnSpPr>
        <p:spPr>
          <a:xfrm flipV="1">
            <a:off x="8540647" y="5230334"/>
            <a:ext cx="0" cy="566486"/>
          </a:xfrm>
          <a:prstGeom prst="straightConnector1">
            <a:avLst/>
          </a:prstGeom>
          <a:ln w="19050" cap="flat" cmpd="sng" algn="ctr">
            <a:solidFill>
              <a:srgbClr val="9AFCD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0ADF441-0AFE-4CC2-BDE2-D389E45042D7}"/>
              </a:ext>
            </a:extLst>
          </p:cNvPr>
          <p:cNvSpPr txBox="1"/>
          <p:nvPr/>
        </p:nvSpPr>
        <p:spPr>
          <a:xfrm>
            <a:off x="6409617" y="272467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32F1CAD-BFB4-4B06-9126-D8D86996AB3A}"/>
              </a:ext>
            </a:extLst>
          </p:cNvPr>
          <p:cNvCxnSpPr>
            <a:cxnSpLocks/>
          </p:cNvCxnSpPr>
          <p:nvPr/>
        </p:nvCxnSpPr>
        <p:spPr>
          <a:xfrm flipV="1">
            <a:off x="7782749" y="3201775"/>
            <a:ext cx="0" cy="566486"/>
          </a:xfrm>
          <a:prstGeom prst="straightConnector1">
            <a:avLst/>
          </a:prstGeom>
          <a:ln w="19050" cap="flat" cmpd="sng" algn="ctr">
            <a:solidFill>
              <a:srgbClr val="73ECF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156F01-B79D-429B-81C9-B5834841F28F}"/>
              </a:ext>
            </a:extLst>
          </p:cNvPr>
          <p:cNvSpPr txBox="1"/>
          <p:nvPr/>
        </p:nvSpPr>
        <p:spPr>
          <a:xfrm>
            <a:off x="9302097" y="3840201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Bakso Sapi" pitchFamily="50" charset="0"/>
              </a:rPr>
              <a:t>Escribe el texto aquí</a:t>
            </a:r>
            <a:endParaRPr lang="es-CO" dirty="0">
              <a:solidFill>
                <a:schemeClr val="bg1">
                  <a:lumMod val="65000"/>
                </a:schemeClr>
              </a:solidFill>
              <a:latin typeface="Bakso Sapi" pitchFamily="50" charset="0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8980CE5-518E-4ED9-BCDC-8A974955DC56}"/>
              </a:ext>
            </a:extLst>
          </p:cNvPr>
          <p:cNvCxnSpPr>
            <a:cxnSpLocks/>
          </p:cNvCxnSpPr>
          <p:nvPr/>
        </p:nvCxnSpPr>
        <p:spPr>
          <a:xfrm flipV="1">
            <a:off x="10675229" y="4317304"/>
            <a:ext cx="0" cy="566486"/>
          </a:xfrm>
          <a:prstGeom prst="straightConnector1">
            <a:avLst/>
          </a:prstGeom>
          <a:ln w="19050" cap="flat" cmpd="sng" algn="ctr">
            <a:solidFill>
              <a:srgbClr val="DBFC7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Imagen 59">
            <a:extLst>
              <a:ext uri="{FF2B5EF4-FFF2-40B4-BE49-F238E27FC236}">
                <a16:creationId xmlns:a16="http://schemas.microsoft.com/office/drawing/2014/main" id="{A2A8D0E0-407A-4F78-BDB0-A44412C78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957" y="1225517"/>
            <a:ext cx="4133850" cy="409575"/>
          </a:xfrm>
          <a:prstGeom prst="rect">
            <a:avLst/>
          </a:prstGeom>
        </p:spPr>
      </p:pic>
      <p:sp>
        <p:nvSpPr>
          <p:cNvPr id="62" name="Elipse 61">
            <a:extLst>
              <a:ext uri="{FF2B5EF4-FFF2-40B4-BE49-F238E27FC236}">
                <a16:creationId xmlns:a16="http://schemas.microsoft.com/office/drawing/2014/main" id="{46356038-9B37-4C72-809C-0AF6140343D6}"/>
              </a:ext>
            </a:extLst>
          </p:cNvPr>
          <p:cNvSpPr/>
          <p:nvPr/>
        </p:nvSpPr>
        <p:spPr>
          <a:xfrm>
            <a:off x="1856417" y="4534212"/>
            <a:ext cx="403783" cy="403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3B86F4DC-79BC-49EF-AD32-D7ED7BFDEB1E}"/>
              </a:ext>
            </a:extLst>
          </p:cNvPr>
          <p:cNvSpPr/>
          <p:nvPr/>
        </p:nvSpPr>
        <p:spPr>
          <a:xfrm>
            <a:off x="2181937" y="4331445"/>
            <a:ext cx="208989" cy="20898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1B2CA2E-A6A6-4436-B818-806532DB1910}"/>
              </a:ext>
            </a:extLst>
          </p:cNvPr>
          <p:cNvSpPr/>
          <p:nvPr/>
        </p:nvSpPr>
        <p:spPr>
          <a:xfrm>
            <a:off x="2368334" y="4662880"/>
            <a:ext cx="113044" cy="1130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317F57A-B608-44CC-8FFA-6F29CF075326}"/>
              </a:ext>
            </a:extLst>
          </p:cNvPr>
          <p:cNvSpPr/>
          <p:nvPr/>
        </p:nvSpPr>
        <p:spPr>
          <a:xfrm>
            <a:off x="5006173" y="682075"/>
            <a:ext cx="403783" cy="403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B5B21F3-BE73-4BDC-9F9E-F55020E03D8C}"/>
              </a:ext>
            </a:extLst>
          </p:cNvPr>
          <p:cNvSpPr/>
          <p:nvPr/>
        </p:nvSpPr>
        <p:spPr>
          <a:xfrm>
            <a:off x="5331693" y="479308"/>
            <a:ext cx="208989" cy="20898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657F96C-6204-4A08-B40B-7DEA255797EC}"/>
              </a:ext>
            </a:extLst>
          </p:cNvPr>
          <p:cNvSpPr/>
          <p:nvPr/>
        </p:nvSpPr>
        <p:spPr>
          <a:xfrm>
            <a:off x="5518090" y="810743"/>
            <a:ext cx="113044" cy="1130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E76FCDF-43A0-491F-8F8F-C9C793B38920}"/>
              </a:ext>
            </a:extLst>
          </p:cNvPr>
          <p:cNvSpPr/>
          <p:nvPr/>
        </p:nvSpPr>
        <p:spPr>
          <a:xfrm>
            <a:off x="5598004" y="71719"/>
            <a:ext cx="700378" cy="6703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933923-0118-4717-907E-8362F583A264}"/>
              </a:ext>
            </a:extLst>
          </p:cNvPr>
          <p:cNvSpPr/>
          <p:nvPr/>
        </p:nvSpPr>
        <p:spPr>
          <a:xfrm>
            <a:off x="10725656" y="5987988"/>
            <a:ext cx="403783" cy="403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79FAC89-EF41-4D84-AA7D-7CF5292F72CF}"/>
              </a:ext>
            </a:extLst>
          </p:cNvPr>
          <p:cNvSpPr/>
          <p:nvPr/>
        </p:nvSpPr>
        <p:spPr>
          <a:xfrm>
            <a:off x="10887358" y="5458738"/>
            <a:ext cx="208989" cy="20898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35BCC94-B86E-4B15-9E48-F2E5FCD6CA1E}"/>
              </a:ext>
            </a:extLst>
          </p:cNvPr>
          <p:cNvSpPr/>
          <p:nvPr/>
        </p:nvSpPr>
        <p:spPr>
          <a:xfrm>
            <a:off x="11317486" y="5377632"/>
            <a:ext cx="1567103" cy="15623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1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Bakso Sapi</vt:lpstr>
      <vt:lpstr>Calibri</vt:lpstr>
      <vt:lpstr>Arial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NATALY GOMEZ ROJAS</dc:creator>
  <cp:lastModifiedBy>NATALY GOMEZ ROJAS</cp:lastModifiedBy>
  <cp:revision>3</cp:revision>
  <dcterms:created xsi:type="dcterms:W3CDTF">2022-01-29T22:03:39Z</dcterms:created>
  <dcterms:modified xsi:type="dcterms:W3CDTF">2022-01-29T23:04:56Z</dcterms:modified>
</cp:coreProperties>
</file>