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2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MX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1-49DE-9FEF-89CFDAC2139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1-49DE-9FEF-89CFDAC2139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01-49DE-9FEF-89CFDAC21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7818831"/>
        <c:axId val="1477815919"/>
      </c:barChart>
      <c:catAx>
        <c:axId val="1477818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77815919"/>
        <c:crosses val="autoZero"/>
        <c:auto val="1"/>
        <c:lblAlgn val="ctr"/>
        <c:lblOffset val="100"/>
        <c:noMultiLvlLbl val="0"/>
      </c:catAx>
      <c:valAx>
        <c:axId val="147781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7781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8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8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8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3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79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2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1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15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5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94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ECA8-33A9-4A6C-8BE8-C37C86E685A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ADB1-86FF-4118-B568-9C15AB68C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92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4D6410-6D46-423F-977A-F67B9F6042D1}"/>
              </a:ext>
            </a:extLst>
          </p:cNvPr>
          <p:cNvSpPr/>
          <p:nvPr/>
        </p:nvSpPr>
        <p:spPr>
          <a:xfrm>
            <a:off x="0" y="0"/>
            <a:ext cx="6858000" cy="1997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194D6C-1D6F-41FD-A654-ADD2262C91EF}"/>
              </a:ext>
            </a:extLst>
          </p:cNvPr>
          <p:cNvSpPr/>
          <p:nvPr/>
        </p:nvSpPr>
        <p:spPr>
          <a:xfrm>
            <a:off x="0" y="11670632"/>
            <a:ext cx="6858000" cy="5213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9133D3-12D6-4CCB-99B6-3D0D88A1A225}"/>
              </a:ext>
            </a:extLst>
          </p:cNvPr>
          <p:cNvSpPr txBox="1"/>
          <p:nvPr/>
        </p:nvSpPr>
        <p:spPr>
          <a:xfrm>
            <a:off x="673770" y="917505"/>
            <a:ext cx="565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latin typeface="Arial Black" panose="020B0A04020102020204" pitchFamily="34" charset="0"/>
              </a:rPr>
              <a:t>INFOGRAFIA</a:t>
            </a:r>
            <a:endParaRPr lang="es-MX" sz="5400" dirty="0">
              <a:latin typeface="Arial Black" panose="020B0A040201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34D7F1D-4CBF-43C1-99D7-37BA0F63B11B}"/>
              </a:ext>
            </a:extLst>
          </p:cNvPr>
          <p:cNvCxnSpPr>
            <a:cxnSpLocks/>
          </p:cNvCxnSpPr>
          <p:nvPr/>
        </p:nvCxnSpPr>
        <p:spPr>
          <a:xfrm flipH="1">
            <a:off x="324854" y="855953"/>
            <a:ext cx="223787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B48221-E49B-409B-A3E0-008F7D0855FE}"/>
              </a:ext>
            </a:extLst>
          </p:cNvPr>
          <p:cNvCxnSpPr>
            <a:cxnSpLocks/>
          </p:cNvCxnSpPr>
          <p:nvPr/>
        </p:nvCxnSpPr>
        <p:spPr>
          <a:xfrm flipH="1">
            <a:off x="4596063" y="827620"/>
            <a:ext cx="1973178" cy="1195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73553E7-2A4B-4F77-8EDA-18018B854270}"/>
              </a:ext>
            </a:extLst>
          </p:cNvPr>
          <p:cNvCxnSpPr>
            <a:cxnSpLocks/>
          </p:cNvCxnSpPr>
          <p:nvPr/>
        </p:nvCxnSpPr>
        <p:spPr>
          <a:xfrm>
            <a:off x="360948" y="855953"/>
            <a:ext cx="0" cy="910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7D7D2D-D97F-4BF6-B93D-5C63F82B200D}"/>
              </a:ext>
            </a:extLst>
          </p:cNvPr>
          <p:cNvCxnSpPr>
            <a:cxnSpLocks/>
          </p:cNvCxnSpPr>
          <p:nvPr/>
        </p:nvCxnSpPr>
        <p:spPr>
          <a:xfrm flipH="1">
            <a:off x="324854" y="1766065"/>
            <a:ext cx="62443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252AF1-9BA3-4A51-8FCB-2DDA4AAA0977}"/>
              </a:ext>
            </a:extLst>
          </p:cNvPr>
          <p:cNvSpPr txBox="1"/>
          <p:nvPr/>
        </p:nvSpPr>
        <p:spPr>
          <a:xfrm>
            <a:off x="757989" y="602748"/>
            <a:ext cx="565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INFOGRAFIA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AA396EF-CAFF-411A-9C2D-0B253697EF08}"/>
              </a:ext>
            </a:extLst>
          </p:cNvPr>
          <p:cNvCxnSpPr>
            <a:cxnSpLocks/>
          </p:cNvCxnSpPr>
          <p:nvPr/>
        </p:nvCxnSpPr>
        <p:spPr>
          <a:xfrm>
            <a:off x="6569241" y="718011"/>
            <a:ext cx="0" cy="113958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2C0F894-C3FA-49E1-A639-19AAE8F33FFD}"/>
              </a:ext>
            </a:extLst>
          </p:cNvPr>
          <p:cNvSpPr/>
          <p:nvPr/>
        </p:nvSpPr>
        <p:spPr>
          <a:xfrm>
            <a:off x="6364702" y="669691"/>
            <a:ext cx="445169" cy="110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726B16C-0BB4-4349-AF06-B3631B426DFB}"/>
              </a:ext>
            </a:extLst>
          </p:cNvPr>
          <p:cNvSpPr/>
          <p:nvPr/>
        </p:nvSpPr>
        <p:spPr>
          <a:xfrm>
            <a:off x="6346657" y="1814206"/>
            <a:ext cx="445169" cy="110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372A2D-CEAD-4312-A240-0C9FD16AA661}"/>
              </a:ext>
            </a:extLst>
          </p:cNvPr>
          <p:cNvSpPr txBox="1"/>
          <p:nvPr/>
        </p:nvSpPr>
        <p:spPr>
          <a:xfrm>
            <a:off x="601579" y="133236"/>
            <a:ext cx="565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rial Black" panose="020B0A04020102020204" pitchFamily="34" charset="0"/>
              </a:rPr>
              <a:t>I  N  F  O  G  R  A  F  I  A</a:t>
            </a:r>
            <a:endParaRPr lang="es-MX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1" name="Imagen 50" descr="Diagrama&#10;&#10;Descripción generada automáticamente">
            <a:extLst>
              <a:ext uri="{FF2B5EF4-FFF2-40B4-BE49-F238E27FC236}">
                <a16:creationId xmlns:a16="http://schemas.microsoft.com/office/drawing/2014/main" id="{9C2F90E7-5EDA-4AD7-8165-9063EDB64C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AE7"/>
              </a:clrFrom>
              <a:clrTo>
                <a:srgbClr val="FFFA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8" y="2098678"/>
            <a:ext cx="6265454" cy="4173633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B1DA640C-408D-4342-A057-33974E230A8C}"/>
              </a:ext>
            </a:extLst>
          </p:cNvPr>
          <p:cNvSpPr txBox="1"/>
          <p:nvPr/>
        </p:nvSpPr>
        <p:spPr>
          <a:xfrm>
            <a:off x="324854" y="2249402"/>
            <a:ext cx="1946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dog. The quick brown fox jumps over the lazy dog.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AF7412D-63AC-4014-BC3C-42ECEC4235DF}"/>
              </a:ext>
            </a:extLst>
          </p:cNvPr>
          <p:cNvSpPr txBox="1"/>
          <p:nvPr/>
        </p:nvSpPr>
        <p:spPr>
          <a:xfrm>
            <a:off x="4466711" y="2384137"/>
            <a:ext cx="194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71F174-FE70-4524-8E88-23361F30BBF0}"/>
              </a:ext>
            </a:extLst>
          </p:cNvPr>
          <p:cNvSpPr txBox="1"/>
          <p:nvPr/>
        </p:nvSpPr>
        <p:spPr>
          <a:xfrm>
            <a:off x="360948" y="5910607"/>
            <a:ext cx="24183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Subtema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dog. The quick brown fox jumps over the lazy dog.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6AFC93C-5A2C-40DE-A988-B2CFBB016BCA}"/>
              </a:ext>
            </a:extLst>
          </p:cNvPr>
          <p:cNvSpPr txBox="1"/>
          <p:nvPr/>
        </p:nvSpPr>
        <p:spPr>
          <a:xfrm>
            <a:off x="3910267" y="5908073"/>
            <a:ext cx="24183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Subtema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dog. The quick brown fox jumps over the lazy dog.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Gráfico 59">
            <a:extLst>
              <a:ext uri="{FF2B5EF4-FFF2-40B4-BE49-F238E27FC236}">
                <a16:creationId xmlns:a16="http://schemas.microsoft.com/office/drawing/2014/main" id="{B0496DFC-42F8-4BC5-84B6-22AABF165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357290"/>
              </p:ext>
            </p:extLst>
          </p:nvPr>
        </p:nvGraphicFramePr>
        <p:xfrm>
          <a:off x="279734" y="7846846"/>
          <a:ext cx="6442913" cy="375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1528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91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Azul Rubio</dc:creator>
  <cp:lastModifiedBy>Azul Rubio</cp:lastModifiedBy>
  <cp:revision>1</cp:revision>
  <dcterms:created xsi:type="dcterms:W3CDTF">2022-01-29T18:39:18Z</dcterms:created>
  <dcterms:modified xsi:type="dcterms:W3CDTF">2022-01-29T19:08:40Z</dcterms:modified>
</cp:coreProperties>
</file>