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7C6"/>
    <a:srgbClr val="FEE19A"/>
    <a:srgbClr val="F7A3C3"/>
    <a:srgbClr val="F7A3DB"/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40796680105087929"/>
          <c:y val="0.117078603070962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E-41C4-86E8-4F18AFE3F73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E-41C4-86E8-4F18AFE3F73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E-41C4-86E8-4F18AFE3F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439087"/>
        <c:axId val="1287440335"/>
      </c:barChart>
      <c:catAx>
        <c:axId val="128743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87440335"/>
        <c:crosses val="autoZero"/>
        <c:auto val="1"/>
        <c:lblAlgn val="ctr"/>
        <c:lblOffset val="100"/>
        <c:noMultiLvlLbl val="0"/>
      </c:catAx>
      <c:valAx>
        <c:axId val="12874403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743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4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7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72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4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6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51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99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7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78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34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3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5534-2B7A-41BB-B639-E4E494988CD6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1F1F-E84E-4E3C-BAD8-EFFF780D6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9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25623DA2-E4D6-41FD-B794-11ECA58EE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5387" r="4835" b="5337"/>
          <a:stretch/>
        </p:blipFill>
        <p:spPr>
          <a:xfrm>
            <a:off x="4159628" y="243759"/>
            <a:ext cx="3962332" cy="2637092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50DFB02-0D3B-4267-87A6-FB7F3EF4596A}"/>
              </a:ext>
            </a:extLst>
          </p:cNvPr>
          <p:cNvSpPr/>
          <p:nvPr/>
        </p:nvSpPr>
        <p:spPr>
          <a:xfrm>
            <a:off x="3525340" y="2576218"/>
            <a:ext cx="5230906" cy="5916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C1EE8E-A0AB-4593-BA0E-400A03C40E22}"/>
              </a:ext>
            </a:extLst>
          </p:cNvPr>
          <p:cNvSpPr txBox="1"/>
          <p:nvPr/>
        </p:nvSpPr>
        <p:spPr>
          <a:xfrm>
            <a:off x="3686707" y="2619241"/>
            <a:ext cx="490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INFOGRAFÍA TÍTULO</a:t>
            </a:r>
            <a:endParaRPr lang="es-MX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F03D70-82E8-474B-A91A-8114EF751329}"/>
              </a:ext>
            </a:extLst>
          </p:cNvPr>
          <p:cNvSpPr txBox="1"/>
          <p:nvPr/>
        </p:nvSpPr>
        <p:spPr>
          <a:xfrm>
            <a:off x="3012689" y="482841"/>
            <a:ext cx="4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CA904"/>
                </a:solidFill>
                <a:latin typeface="Comic Sans MS" panose="030F0702030302020204" pitchFamily="66" charset="0"/>
              </a:rPr>
              <a:t>INFOGRAFÍA </a:t>
            </a:r>
            <a:endParaRPr lang="es-MX" dirty="0">
              <a:solidFill>
                <a:srgbClr val="FCA904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1A18150-8A0A-4E2E-9FC6-86E737DF7492}"/>
              </a:ext>
            </a:extLst>
          </p:cNvPr>
          <p:cNvSpPr/>
          <p:nvPr/>
        </p:nvSpPr>
        <p:spPr>
          <a:xfrm>
            <a:off x="383272" y="3473001"/>
            <a:ext cx="3812210" cy="591671"/>
          </a:xfrm>
          <a:prstGeom prst="roundRect">
            <a:avLst>
              <a:gd name="adj" fmla="val 50000"/>
            </a:avLst>
          </a:prstGeom>
          <a:solidFill>
            <a:srgbClr val="F7A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A4962C9-6066-43BC-B088-B2B92876D087}"/>
              </a:ext>
            </a:extLst>
          </p:cNvPr>
          <p:cNvSpPr/>
          <p:nvPr/>
        </p:nvSpPr>
        <p:spPr>
          <a:xfrm>
            <a:off x="551328" y="3535508"/>
            <a:ext cx="484096" cy="4666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89FE87-A4A8-48D3-A982-6CFFB7AD6919}"/>
              </a:ext>
            </a:extLst>
          </p:cNvPr>
          <p:cNvSpPr txBox="1"/>
          <p:nvPr/>
        </p:nvSpPr>
        <p:spPr>
          <a:xfrm>
            <a:off x="1143000" y="3584169"/>
            <a:ext cx="305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Subtema Subtema 1</a:t>
            </a:r>
            <a:endParaRPr lang="es-MX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1F4BAD-67AC-47F8-AA6B-FACCEEC047A3}"/>
              </a:ext>
            </a:extLst>
          </p:cNvPr>
          <p:cNvSpPr txBox="1"/>
          <p:nvPr/>
        </p:nvSpPr>
        <p:spPr>
          <a:xfrm>
            <a:off x="638736" y="3568780"/>
            <a:ext cx="29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7A3C3"/>
                </a:solidFill>
                <a:latin typeface="Comic Sans MS" panose="030F0702030302020204" pitchFamily="66" charset="0"/>
              </a:rPr>
              <a:t>1</a:t>
            </a:r>
            <a:endParaRPr lang="es-MX" sz="2000" b="1" dirty="0">
              <a:solidFill>
                <a:srgbClr val="F7A3C3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2F40840-70C2-4AFB-AE76-6D7CB22A755D}"/>
              </a:ext>
            </a:extLst>
          </p:cNvPr>
          <p:cNvSpPr/>
          <p:nvPr/>
        </p:nvSpPr>
        <p:spPr>
          <a:xfrm>
            <a:off x="7996518" y="3457613"/>
            <a:ext cx="3812210" cy="591671"/>
          </a:xfrm>
          <a:prstGeom prst="roundRect">
            <a:avLst>
              <a:gd name="adj" fmla="val 50000"/>
            </a:avLst>
          </a:prstGeom>
          <a:solidFill>
            <a:srgbClr val="F7A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10C4385-D72D-445F-962B-CC36D9003C1E}"/>
              </a:ext>
            </a:extLst>
          </p:cNvPr>
          <p:cNvSpPr/>
          <p:nvPr/>
        </p:nvSpPr>
        <p:spPr>
          <a:xfrm>
            <a:off x="8164574" y="3520119"/>
            <a:ext cx="484096" cy="4666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996FEE-C534-4ECE-84B7-9225F111A190}"/>
              </a:ext>
            </a:extLst>
          </p:cNvPr>
          <p:cNvSpPr txBox="1"/>
          <p:nvPr/>
        </p:nvSpPr>
        <p:spPr>
          <a:xfrm>
            <a:off x="8756246" y="3568781"/>
            <a:ext cx="305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Subtema Subtema 2</a:t>
            </a:r>
            <a:endParaRPr lang="es-MX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8A128E-3725-4831-8605-CCCE5752E8C8}"/>
              </a:ext>
            </a:extLst>
          </p:cNvPr>
          <p:cNvSpPr txBox="1"/>
          <p:nvPr/>
        </p:nvSpPr>
        <p:spPr>
          <a:xfrm>
            <a:off x="8251982" y="3553391"/>
            <a:ext cx="29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7A3C3"/>
                </a:solidFill>
                <a:latin typeface="Comic Sans MS" panose="030F0702030302020204" pitchFamily="66" charset="0"/>
              </a:rPr>
              <a:t>2</a:t>
            </a:r>
            <a:endParaRPr lang="es-MX" sz="2000" b="1" dirty="0">
              <a:solidFill>
                <a:srgbClr val="F7A3C3"/>
              </a:solidFill>
              <a:latin typeface="Comic Sans MS" panose="030F0702030302020204" pitchFamily="66" charset="0"/>
            </a:endParaRPr>
          </a:p>
        </p:txBody>
      </p:sp>
      <p:pic>
        <p:nvPicPr>
          <p:cNvPr id="21" name="Imagen 20" descr="Imagen que contiene cama&#10;&#10;Descripción generada automáticamente">
            <a:extLst>
              <a:ext uri="{FF2B5EF4-FFF2-40B4-BE49-F238E27FC236}">
                <a16:creationId xmlns:a16="http://schemas.microsoft.com/office/drawing/2014/main" id="{0224607B-67E6-4A16-BF45-9BC2417ED1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3" y="4233575"/>
            <a:ext cx="2629417" cy="150252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F3CD858F-FA21-4F94-8C91-852635710D3C}"/>
              </a:ext>
            </a:extLst>
          </p:cNvPr>
          <p:cNvSpPr txBox="1"/>
          <p:nvPr/>
        </p:nvSpPr>
        <p:spPr>
          <a:xfrm>
            <a:off x="2507926" y="4233575"/>
            <a:ext cx="2034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nombre</a:t>
            </a:r>
            <a:endParaRPr lang="es-MX" sz="2000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FCB058E-10F6-40B2-AD09-7EC0E8A1E4E3}"/>
              </a:ext>
            </a:extLst>
          </p:cNvPr>
          <p:cNvSpPr txBox="1"/>
          <p:nvPr/>
        </p:nvSpPr>
        <p:spPr>
          <a:xfrm>
            <a:off x="3012689" y="4633687"/>
            <a:ext cx="1747570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The quick brown fox jumps over the lazy dog.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81B1F9-AFAD-4FEC-AB5E-860558924CBC}"/>
              </a:ext>
            </a:extLst>
          </p:cNvPr>
          <p:cNvSpPr txBox="1"/>
          <p:nvPr/>
        </p:nvSpPr>
        <p:spPr>
          <a:xfrm>
            <a:off x="6045590" y="4097941"/>
            <a:ext cx="3133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Nombre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The quick brown fox jumps over the lazy dog. The quick brown fox jumps over the lazy dog. 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s-MX" sz="2000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C7BA371E-7631-4069-BF2C-39C4FB6B0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01965"/>
              </p:ext>
            </p:extLst>
          </p:nvPr>
        </p:nvGraphicFramePr>
        <p:xfrm>
          <a:off x="436998" y="5699371"/>
          <a:ext cx="11407590" cy="3254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FF4952BA-DD1E-468E-BF5F-F505FE145556}"/>
              </a:ext>
            </a:extLst>
          </p:cNvPr>
          <p:cNvSpPr/>
          <p:nvPr/>
        </p:nvSpPr>
        <p:spPr>
          <a:xfrm>
            <a:off x="-71718" y="-30378"/>
            <a:ext cx="4752818" cy="2832665"/>
          </a:xfrm>
          <a:custGeom>
            <a:avLst/>
            <a:gdLst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111624 w 4446494"/>
              <a:gd name="connsiteY37" fmla="*/ 53788 h 2707341"/>
              <a:gd name="connsiteX38" fmla="*/ 1362636 w 4446494"/>
              <a:gd name="connsiteY38" fmla="*/ 71718 h 2707341"/>
              <a:gd name="connsiteX39" fmla="*/ 1452283 w 4446494"/>
              <a:gd name="connsiteY39" fmla="*/ 89647 h 2707341"/>
              <a:gd name="connsiteX40" fmla="*/ 3245224 w 4446494"/>
              <a:gd name="connsiteY40" fmla="*/ 89647 h 2707341"/>
              <a:gd name="connsiteX41" fmla="*/ 4069977 w 4446494"/>
              <a:gd name="connsiteY41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111624 w 4446494"/>
              <a:gd name="connsiteY37" fmla="*/ 53788 h 2707341"/>
              <a:gd name="connsiteX38" fmla="*/ 1362636 w 4446494"/>
              <a:gd name="connsiteY38" fmla="*/ 71718 h 2707341"/>
              <a:gd name="connsiteX39" fmla="*/ 1452283 w 4446494"/>
              <a:gd name="connsiteY39" fmla="*/ 89647 h 2707341"/>
              <a:gd name="connsiteX40" fmla="*/ 4069977 w 4446494"/>
              <a:gd name="connsiteY40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111624 w 4446494"/>
              <a:gd name="connsiteY37" fmla="*/ 53788 h 2707341"/>
              <a:gd name="connsiteX38" fmla="*/ 1362636 w 4446494"/>
              <a:gd name="connsiteY38" fmla="*/ 71718 h 2707341"/>
              <a:gd name="connsiteX39" fmla="*/ 1504535 w 4446494"/>
              <a:gd name="connsiteY39" fmla="*/ 37395 h 2707341"/>
              <a:gd name="connsiteX40" fmla="*/ 4069977 w 4446494"/>
              <a:gd name="connsiteY40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362636 w 4446494"/>
              <a:gd name="connsiteY37" fmla="*/ 71718 h 2707341"/>
              <a:gd name="connsiteX38" fmla="*/ 1504535 w 4446494"/>
              <a:gd name="connsiteY38" fmla="*/ 37395 h 2707341"/>
              <a:gd name="connsiteX39" fmla="*/ 4069977 w 4446494"/>
              <a:gd name="connsiteY39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504535 w 4446494"/>
              <a:gd name="connsiteY37" fmla="*/ 37395 h 2707341"/>
              <a:gd name="connsiteX38" fmla="*/ 4069977 w 4446494"/>
              <a:gd name="connsiteY38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504535 w 4446494"/>
              <a:gd name="connsiteY37" fmla="*/ 37395 h 2707341"/>
              <a:gd name="connsiteX0" fmla="*/ 4446494 w 4465449"/>
              <a:gd name="connsiteY0" fmla="*/ 0 h 2707341"/>
              <a:gd name="connsiteX1" fmla="*/ 4356847 w 4465449"/>
              <a:gd name="connsiteY1" fmla="*/ 17930 h 2707341"/>
              <a:gd name="connsiteX2" fmla="*/ 4213412 w 4465449"/>
              <a:gd name="connsiteY2" fmla="*/ 53788 h 2707341"/>
              <a:gd name="connsiteX3" fmla="*/ 4087906 w 4465449"/>
              <a:gd name="connsiteY3" fmla="*/ 71718 h 2707341"/>
              <a:gd name="connsiteX4" fmla="*/ 3836894 w 4465449"/>
              <a:gd name="connsiteY4" fmla="*/ 125506 h 2707341"/>
              <a:gd name="connsiteX5" fmla="*/ 3657600 w 4465449"/>
              <a:gd name="connsiteY5" fmla="*/ 197224 h 2707341"/>
              <a:gd name="connsiteX6" fmla="*/ 3514165 w 4465449"/>
              <a:gd name="connsiteY6" fmla="*/ 268941 h 2707341"/>
              <a:gd name="connsiteX7" fmla="*/ 3406589 w 4465449"/>
              <a:gd name="connsiteY7" fmla="*/ 358588 h 2707341"/>
              <a:gd name="connsiteX8" fmla="*/ 3263153 w 4465449"/>
              <a:gd name="connsiteY8" fmla="*/ 502024 h 2707341"/>
              <a:gd name="connsiteX9" fmla="*/ 2994212 w 4465449"/>
              <a:gd name="connsiteY9" fmla="*/ 753035 h 2707341"/>
              <a:gd name="connsiteX10" fmla="*/ 2904565 w 4465449"/>
              <a:gd name="connsiteY10" fmla="*/ 842683 h 2707341"/>
              <a:gd name="connsiteX11" fmla="*/ 2850777 w 4465449"/>
              <a:gd name="connsiteY11" fmla="*/ 914400 h 2707341"/>
              <a:gd name="connsiteX12" fmla="*/ 2779059 w 4465449"/>
              <a:gd name="connsiteY12" fmla="*/ 986118 h 2707341"/>
              <a:gd name="connsiteX13" fmla="*/ 2743200 w 4465449"/>
              <a:gd name="connsiteY13" fmla="*/ 1039906 h 2707341"/>
              <a:gd name="connsiteX14" fmla="*/ 2492189 w 4465449"/>
              <a:gd name="connsiteY14" fmla="*/ 1344706 h 2707341"/>
              <a:gd name="connsiteX15" fmla="*/ 2420471 w 4465449"/>
              <a:gd name="connsiteY15" fmla="*/ 1452283 h 2707341"/>
              <a:gd name="connsiteX16" fmla="*/ 2277036 w 4465449"/>
              <a:gd name="connsiteY16" fmla="*/ 1649506 h 2707341"/>
              <a:gd name="connsiteX17" fmla="*/ 2223247 w 4465449"/>
              <a:gd name="connsiteY17" fmla="*/ 1739153 h 2707341"/>
              <a:gd name="connsiteX18" fmla="*/ 2169459 w 4465449"/>
              <a:gd name="connsiteY18" fmla="*/ 1936377 h 2707341"/>
              <a:gd name="connsiteX19" fmla="*/ 2133600 w 4465449"/>
              <a:gd name="connsiteY19" fmla="*/ 2026024 h 2707341"/>
              <a:gd name="connsiteX20" fmla="*/ 2097742 w 4465449"/>
              <a:gd name="connsiteY20" fmla="*/ 2187388 h 2707341"/>
              <a:gd name="connsiteX21" fmla="*/ 2008094 w 4465449"/>
              <a:gd name="connsiteY21" fmla="*/ 2312894 h 2707341"/>
              <a:gd name="connsiteX22" fmla="*/ 1936377 w 4465449"/>
              <a:gd name="connsiteY22" fmla="*/ 2420471 h 2707341"/>
              <a:gd name="connsiteX23" fmla="*/ 1846730 w 4465449"/>
              <a:gd name="connsiteY23" fmla="*/ 2492188 h 2707341"/>
              <a:gd name="connsiteX24" fmla="*/ 1792942 w 4465449"/>
              <a:gd name="connsiteY24" fmla="*/ 2545977 h 2707341"/>
              <a:gd name="connsiteX25" fmla="*/ 1524000 w 4465449"/>
              <a:gd name="connsiteY25" fmla="*/ 2671483 h 2707341"/>
              <a:gd name="connsiteX26" fmla="*/ 1237130 w 4465449"/>
              <a:gd name="connsiteY26" fmla="*/ 2707341 h 2707341"/>
              <a:gd name="connsiteX27" fmla="*/ 322730 w 4465449"/>
              <a:gd name="connsiteY27" fmla="*/ 2671483 h 2707341"/>
              <a:gd name="connsiteX28" fmla="*/ 125506 w 4465449"/>
              <a:gd name="connsiteY28" fmla="*/ 2617694 h 2707341"/>
              <a:gd name="connsiteX29" fmla="*/ 71718 w 4465449"/>
              <a:gd name="connsiteY29" fmla="*/ 2581835 h 2707341"/>
              <a:gd name="connsiteX30" fmla="*/ 17930 w 4465449"/>
              <a:gd name="connsiteY30" fmla="*/ 2277035 h 2707341"/>
              <a:gd name="connsiteX31" fmla="*/ 0 w 4465449"/>
              <a:gd name="connsiteY31" fmla="*/ 1380565 h 2707341"/>
              <a:gd name="connsiteX32" fmla="*/ 17930 w 4465449"/>
              <a:gd name="connsiteY32" fmla="*/ 394447 h 2707341"/>
              <a:gd name="connsiteX33" fmla="*/ 35859 w 4465449"/>
              <a:gd name="connsiteY33" fmla="*/ 215153 h 2707341"/>
              <a:gd name="connsiteX34" fmla="*/ 53789 w 4465449"/>
              <a:gd name="connsiteY34" fmla="*/ 53788 h 2707341"/>
              <a:gd name="connsiteX35" fmla="*/ 179294 w 4465449"/>
              <a:gd name="connsiteY35" fmla="*/ 0 h 2707341"/>
              <a:gd name="connsiteX36" fmla="*/ 806824 w 4465449"/>
              <a:gd name="connsiteY36" fmla="*/ 17930 h 2707341"/>
              <a:gd name="connsiteX37" fmla="*/ 4465449 w 4465449"/>
              <a:gd name="connsiteY37" fmla="*/ 11270 h 2707341"/>
              <a:gd name="connsiteX0" fmla="*/ 4446494 w 4465449"/>
              <a:gd name="connsiteY0" fmla="*/ 0 h 2707341"/>
              <a:gd name="connsiteX1" fmla="*/ 4356847 w 4465449"/>
              <a:gd name="connsiteY1" fmla="*/ 17930 h 2707341"/>
              <a:gd name="connsiteX2" fmla="*/ 4213412 w 4465449"/>
              <a:gd name="connsiteY2" fmla="*/ 53788 h 2707341"/>
              <a:gd name="connsiteX3" fmla="*/ 3836894 w 4465449"/>
              <a:gd name="connsiteY3" fmla="*/ 125506 h 2707341"/>
              <a:gd name="connsiteX4" fmla="*/ 3657600 w 4465449"/>
              <a:gd name="connsiteY4" fmla="*/ 197224 h 2707341"/>
              <a:gd name="connsiteX5" fmla="*/ 3514165 w 4465449"/>
              <a:gd name="connsiteY5" fmla="*/ 268941 h 2707341"/>
              <a:gd name="connsiteX6" fmla="*/ 3406589 w 4465449"/>
              <a:gd name="connsiteY6" fmla="*/ 358588 h 2707341"/>
              <a:gd name="connsiteX7" fmla="*/ 3263153 w 4465449"/>
              <a:gd name="connsiteY7" fmla="*/ 502024 h 2707341"/>
              <a:gd name="connsiteX8" fmla="*/ 2994212 w 4465449"/>
              <a:gd name="connsiteY8" fmla="*/ 753035 h 2707341"/>
              <a:gd name="connsiteX9" fmla="*/ 2904565 w 4465449"/>
              <a:gd name="connsiteY9" fmla="*/ 842683 h 2707341"/>
              <a:gd name="connsiteX10" fmla="*/ 2850777 w 4465449"/>
              <a:gd name="connsiteY10" fmla="*/ 914400 h 2707341"/>
              <a:gd name="connsiteX11" fmla="*/ 2779059 w 4465449"/>
              <a:gd name="connsiteY11" fmla="*/ 986118 h 2707341"/>
              <a:gd name="connsiteX12" fmla="*/ 2743200 w 4465449"/>
              <a:gd name="connsiteY12" fmla="*/ 1039906 h 2707341"/>
              <a:gd name="connsiteX13" fmla="*/ 2492189 w 4465449"/>
              <a:gd name="connsiteY13" fmla="*/ 1344706 h 2707341"/>
              <a:gd name="connsiteX14" fmla="*/ 2420471 w 4465449"/>
              <a:gd name="connsiteY14" fmla="*/ 1452283 h 2707341"/>
              <a:gd name="connsiteX15" fmla="*/ 2277036 w 4465449"/>
              <a:gd name="connsiteY15" fmla="*/ 1649506 h 2707341"/>
              <a:gd name="connsiteX16" fmla="*/ 2223247 w 4465449"/>
              <a:gd name="connsiteY16" fmla="*/ 1739153 h 2707341"/>
              <a:gd name="connsiteX17" fmla="*/ 2169459 w 4465449"/>
              <a:gd name="connsiteY17" fmla="*/ 1936377 h 2707341"/>
              <a:gd name="connsiteX18" fmla="*/ 2133600 w 4465449"/>
              <a:gd name="connsiteY18" fmla="*/ 2026024 h 2707341"/>
              <a:gd name="connsiteX19" fmla="*/ 2097742 w 4465449"/>
              <a:gd name="connsiteY19" fmla="*/ 2187388 h 2707341"/>
              <a:gd name="connsiteX20" fmla="*/ 2008094 w 4465449"/>
              <a:gd name="connsiteY20" fmla="*/ 2312894 h 2707341"/>
              <a:gd name="connsiteX21" fmla="*/ 1936377 w 4465449"/>
              <a:gd name="connsiteY21" fmla="*/ 2420471 h 2707341"/>
              <a:gd name="connsiteX22" fmla="*/ 1846730 w 4465449"/>
              <a:gd name="connsiteY22" fmla="*/ 2492188 h 2707341"/>
              <a:gd name="connsiteX23" fmla="*/ 1792942 w 4465449"/>
              <a:gd name="connsiteY23" fmla="*/ 2545977 h 2707341"/>
              <a:gd name="connsiteX24" fmla="*/ 1524000 w 4465449"/>
              <a:gd name="connsiteY24" fmla="*/ 2671483 h 2707341"/>
              <a:gd name="connsiteX25" fmla="*/ 1237130 w 4465449"/>
              <a:gd name="connsiteY25" fmla="*/ 2707341 h 2707341"/>
              <a:gd name="connsiteX26" fmla="*/ 322730 w 4465449"/>
              <a:gd name="connsiteY26" fmla="*/ 2671483 h 2707341"/>
              <a:gd name="connsiteX27" fmla="*/ 125506 w 4465449"/>
              <a:gd name="connsiteY27" fmla="*/ 2617694 h 2707341"/>
              <a:gd name="connsiteX28" fmla="*/ 71718 w 4465449"/>
              <a:gd name="connsiteY28" fmla="*/ 2581835 h 2707341"/>
              <a:gd name="connsiteX29" fmla="*/ 17930 w 4465449"/>
              <a:gd name="connsiteY29" fmla="*/ 2277035 h 2707341"/>
              <a:gd name="connsiteX30" fmla="*/ 0 w 4465449"/>
              <a:gd name="connsiteY30" fmla="*/ 1380565 h 2707341"/>
              <a:gd name="connsiteX31" fmla="*/ 17930 w 4465449"/>
              <a:gd name="connsiteY31" fmla="*/ 394447 h 2707341"/>
              <a:gd name="connsiteX32" fmla="*/ 35859 w 4465449"/>
              <a:gd name="connsiteY32" fmla="*/ 215153 h 2707341"/>
              <a:gd name="connsiteX33" fmla="*/ 53789 w 4465449"/>
              <a:gd name="connsiteY33" fmla="*/ 53788 h 2707341"/>
              <a:gd name="connsiteX34" fmla="*/ 179294 w 4465449"/>
              <a:gd name="connsiteY34" fmla="*/ 0 h 2707341"/>
              <a:gd name="connsiteX35" fmla="*/ 806824 w 4465449"/>
              <a:gd name="connsiteY35" fmla="*/ 17930 h 2707341"/>
              <a:gd name="connsiteX36" fmla="*/ 4465449 w 4465449"/>
              <a:gd name="connsiteY36" fmla="*/ 11270 h 270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65449" h="2707341">
                <a:moveTo>
                  <a:pt x="4446494" y="0"/>
                </a:moveTo>
                <a:cubicBezTo>
                  <a:pt x="4416612" y="5977"/>
                  <a:pt x="4386541" y="11078"/>
                  <a:pt x="4356847" y="17930"/>
                </a:cubicBezTo>
                <a:cubicBezTo>
                  <a:pt x="4308826" y="29012"/>
                  <a:pt x="4300071" y="35859"/>
                  <a:pt x="4213412" y="53788"/>
                </a:cubicBezTo>
                <a:cubicBezTo>
                  <a:pt x="4126753" y="71717"/>
                  <a:pt x="3929529" y="101600"/>
                  <a:pt x="3836894" y="125506"/>
                </a:cubicBezTo>
                <a:cubicBezTo>
                  <a:pt x="3777129" y="149412"/>
                  <a:pt x="3711158" y="161519"/>
                  <a:pt x="3657600" y="197224"/>
                </a:cubicBezTo>
                <a:cubicBezTo>
                  <a:pt x="3577033" y="250936"/>
                  <a:pt x="3623819" y="225080"/>
                  <a:pt x="3514165" y="268941"/>
                </a:cubicBezTo>
                <a:cubicBezTo>
                  <a:pt x="3478306" y="298823"/>
                  <a:pt x="3440794" y="326826"/>
                  <a:pt x="3406589" y="358588"/>
                </a:cubicBezTo>
                <a:cubicBezTo>
                  <a:pt x="3357040" y="404598"/>
                  <a:pt x="3315097" y="458737"/>
                  <a:pt x="3263153" y="502024"/>
                </a:cubicBezTo>
                <a:cubicBezTo>
                  <a:pt x="3097145" y="640365"/>
                  <a:pt x="3188576" y="558671"/>
                  <a:pt x="2994212" y="753035"/>
                </a:cubicBezTo>
                <a:cubicBezTo>
                  <a:pt x="2964329" y="782918"/>
                  <a:pt x="2929921" y="808875"/>
                  <a:pt x="2904565" y="842683"/>
                </a:cubicBezTo>
                <a:cubicBezTo>
                  <a:pt x="2886636" y="866589"/>
                  <a:pt x="2870455" y="891911"/>
                  <a:pt x="2850777" y="914400"/>
                </a:cubicBezTo>
                <a:cubicBezTo>
                  <a:pt x="2828514" y="939843"/>
                  <a:pt x="2801061" y="960449"/>
                  <a:pt x="2779059" y="986118"/>
                </a:cubicBezTo>
                <a:cubicBezTo>
                  <a:pt x="2765035" y="1002479"/>
                  <a:pt x="2756661" y="1023079"/>
                  <a:pt x="2743200" y="1039906"/>
                </a:cubicBezTo>
                <a:cubicBezTo>
                  <a:pt x="2660979" y="1142682"/>
                  <a:pt x="2565198" y="1235193"/>
                  <a:pt x="2492189" y="1344706"/>
                </a:cubicBezTo>
                <a:cubicBezTo>
                  <a:pt x="2468283" y="1380565"/>
                  <a:pt x="2445820" y="1417429"/>
                  <a:pt x="2420471" y="1452283"/>
                </a:cubicBezTo>
                <a:cubicBezTo>
                  <a:pt x="2289063" y="1632968"/>
                  <a:pt x="2406882" y="1445463"/>
                  <a:pt x="2277036" y="1649506"/>
                </a:cubicBezTo>
                <a:cubicBezTo>
                  <a:pt x="2258327" y="1678906"/>
                  <a:pt x="2237667" y="1707428"/>
                  <a:pt x="2223247" y="1739153"/>
                </a:cubicBezTo>
                <a:cubicBezTo>
                  <a:pt x="2163645" y="1870278"/>
                  <a:pt x="2206176" y="1813989"/>
                  <a:pt x="2169459" y="1936377"/>
                </a:cubicBezTo>
                <a:cubicBezTo>
                  <a:pt x="2160211" y="1967204"/>
                  <a:pt x="2145553" y="1996142"/>
                  <a:pt x="2133600" y="2026024"/>
                </a:cubicBezTo>
                <a:cubicBezTo>
                  <a:pt x="2128732" y="2050366"/>
                  <a:pt x="2108594" y="2158451"/>
                  <a:pt x="2097742" y="2187388"/>
                </a:cubicBezTo>
                <a:cubicBezTo>
                  <a:pt x="2057476" y="2294766"/>
                  <a:pt x="2074206" y="2227893"/>
                  <a:pt x="2008094" y="2312894"/>
                </a:cubicBezTo>
                <a:cubicBezTo>
                  <a:pt x="1981635" y="2346913"/>
                  <a:pt x="1970030" y="2393549"/>
                  <a:pt x="1936377" y="2420471"/>
                </a:cubicBezTo>
                <a:cubicBezTo>
                  <a:pt x="1906495" y="2444377"/>
                  <a:pt x="1875530" y="2466988"/>
                  <a:pt x="1846730" y="2492188"/>
                </a:cubicBezTo>
                <a:cubicBezTo>
                  <a:pt x="1827648" y="2508885"/>
                  <a:pt x="1814334" y="2532364"/>
                  <a:pt x="1792942" y="2545977"/>
                </a:cubicBezTo>
                <a:cubicBezTo>
                  <a:pt x="1772117" y="2559230"/>
                  <a:pt x="1559576" y="2663749"/>
                  <a:pt x="1524000" y="2671483"/>
                </a:cubicBezTo>
                <a:cubicBezTo>
                  <a:pt x="1429832" y="2691954"/>
                  <a:pt x="1332753" y="2695388"/>
                  <a:pt x="1237130" y="2707341"/>
                </a:cubicBezTo>
                <a:lnTo>
                  <a:pt x="322730" y="2671483"/>
                </a:lnTo>
                <a:cubicBezTo>
                  <a:pt x="250079" y="2667659"/>
                  <a:pt x="189881" y="2649882"/>
                  <a:pt x="125506" y="2617694"/>
                </a:cubicBezTo>
                <a:cubicBezTo>
                  <a:pt x="106233" y="2608057"/>
                  <a:pt x="89647" y="2593788"/>
                  <a:pt x="71718" y="2581835"/>
                </a:cubicBezTo>
                <a:cubicBezTo>
                  <a:pt x="55567" y="2501077"/>
                  <a:pt x="20538" y="2330940"/>
                  <a:pt x="17930" y="2277035"/>
                </a:cubicBezTo>
                <a:cubicBezTo>
                  <a:pt x="3485" y="1978501"/>
                  <a:pt x="5977" y="1679388"/>
                  <a:pt x="0" y="1380565"/>
                </a:cubicBezTo>
                <a:cubicBezTo>
                  <a:pt x="5977" y="1051859"/>
                  <a:pt x="7819" y="723052"/>
                  <a:pt x="17930" y="394447"/>
                </a:cubicBezTo>
                <a:cubicBezTo>
                  <a:pt x="19777" y="334413"/>
                  <a:pt x="29571" y="274886"/>
                  <a:pt x="35859" y="215153"/>
                </a:cubicBezTo>
                <a:cubicBezTo>
                  <a:pt x="41524" y="161331"/>
                  <a:pt x="31394" y="103056"/>
                  <a:pt x="53789" y="53788"/>
                </a:cubicBezTo>
                <a:cubicBezTo>
                  <a:pt x="61701" y="36382"/>
                  <a:pt x="157221" y="7358"/>
                  <a:pt x="179294" y="0"/>
                </a:cubicBezTo>
                <a:lnTo>
                  <a:pt x="806824" y="17930"/>
                </a:lnTo>
                <a:cubicBezTo>
                  <a:pt x="1027697" y="24162"/>
                  <a:pt x="3921590" y="-683"/>
                  <a:pt x="4465449" y="11270"/>
                </a:cubicBezTo>
              </a:path>
            </a:pathLst>
          </a:custGeom>
          <a:solidFill>
            <a:srgbClr val="FEE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2" name="Imagen 3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FC19245-E292-4CC1-9558-9A1B87404D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32" y="4203578"/>
            <a:ext cx="2670770" cy="1723077"/>
          </a:xfrm>
          <a:prstGeom prst="rect">
            <a:avLst/>
          </a:prstGeom>
        </p:spPr>
      </p:pic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5BE834CA-1BCC-40AF-8FFB-7075DC5573C9}"/>
              </a:ext>
            </a:extLst>
          </p:cNvPr>
          <p:cNvSpPr/>
          <p:nvPr/>
        </p:nvSpPr>
        <p:spPr>
          <a:xfrm>
            <a:off x="-71718" y="-35859"/>
            <a:ext cx="4465449" cy="2707341"/>
          </a:xfrm>
          <a:custGeom>
            <a:avLst/>
            <a:gdLst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111624 w 4446494"/>
              <a:gd name="connsiteY37" fmla="*/ 53788 h 2707341"/>
              <a:gd name="connsiteX38" fmla="*/ 1362636 w 4446494"/>
              <a:gd name="connsiteY38" fmla="*/ 71718 h 2707341"/>
              <a:gd name="connsiteX39" fmla="*/ 1452283 w 4446494"/>
              <a:gd name="connsiteY39" fmla="*/ 89647 h 2707341"/>
              <a:gd name="connsiteX40" fmla="*/ 3245224 w 4446494"/>
              <a:gd name="connsiteY40" fmla="*/ 89647 h 2707341"/>
              <a:gd name="connsiteX41" fmla="*/ 4069977 w 4446494"/>
              <a:gd name="connsiteY41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111624 w 4446494"/>
              <a:gd name="connsiteY37" fmla="*/ 53788 h 2707341"/>
              <a:gd name="connsiteX38" fmla="*/ 1362636 w 4446494"/>
              <a:gd name="connsiteY38" fmla="*/ 71718 h 2707341"/>
              <a:gd name="connsiteX39" fmla="*/ 1452283 w 4446494"/>
              <a:gd name="connsiteY39" fmla="*/ 89647 h 2707341"/>
              <a:gd name="connsiteX40" fmla="*/ 4069977 w 4446494"/>
              <a:gd name="connsiteY40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111624 w 4446494"/>
              <a:gd name="connsiteY37" fmla="*/ 53788 h 2707341"/>
              <a:gd name="connsiteX38" fmla="*/ 1362636 w 4446494"/>
              <a:gd name="connsiteY38" fmla="*/ 71718 h 2707341"/>
              <a:gd name="connsiteX39" fmla="*/ 1504535 w 4446494"/>
              <a:gd name="connsiteY39" fmla="*/ 37395 h 2707341"/>
              <a:gd name="connsiteX40" fmla="*/ 4069977 w 4446494"/>
              <a:gd name="connsiteY40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362636 w 4446494"/>
              <a:gd name="connsiteY37" fmla="*/ 71718 h 2707341"/>
              <a:gd name="connsiteX38" fmla="*/ 1504535 w 4446494"/>
              <a:gd name="connsiteY38" fmla="*/ 37395 h 2707341"/>
              <a:gd name="connsiteX39" fmla="*/ 4069977 w 4446494"/>
              <a:gd name="connsiteY39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504535 w 4446494"/>
              <a:gd name="connsiteY37" fmla="*/ 37395 h 2707341"/>
              <a:gd name="connsiteX38" fmla="*/ 4069977 w 4446494"/>
              <a:gd name="connsiteY38" fmla="*/ 89647 h 2707341"/>
              <a:gd name="connsiteX0" fmla="*/ 4446494 w 4446494"/>
              <a:gd name="connsiteY0" fmla="*/ 0 h 2707341"/>
              <a:gd name="connsiteX1" fmla="*/ 4356847 w 4446494"/>
              <a:gd name="connsiteY1" fmla="*/ 17930 h 2707341"/>
              <a:gd name="connsiteX2" fmla="*/ 4213412 w 4446494"/>
              <a:gd name="connsiteY2" fmla="*/ 53788 h 2707341"/>
              <a:gd name="connsiteX3" fmla="*/ 4087906 w 4446494"/>
              <a:gd name="connsiteY3" fmla="*/ 71718 h 2707341"/>
              <a:gd name="connsiteX4" fmla="*/ 3836894 w 4446494"/>
              <a:gd name="connsiteY4" fmla="*/ 125506 h 2707341"/>
              <a:gd name="connsiteX5" fmla="*/ 3657600 w 4446494"/>
              <a:gd name="connsiteY5" fmla="*/ 197224 h 2707341"/>
              <a:gd name="connsiteX6" fmla="*/ 3514165 w 4446494"/>
              <a:gd name="connsiteY6" fmla="*/ 268941 h 2707341"/>
              <a:gd name="connsiteX7" fmla="*/ 3406589 w 4446494"/>
              <a:gd name="connsiteY7" fmla="*/ 358588 h 2707341"/>
              <a:gd name="connsiteX8" fmla="*/ 3263153 w 4446494"/>
              <a:gd name="connsiteY8" fmla="*/ 502024 h 2707341"/>
              <a:gd name="connsiteX9" fmla="*/ 2994212 w 4446494"/>
              <a:gd name="connsiteY9" fmla="*/ 753035 h 2707341"/>
              <a:gd name="connsiteX10" fmla="*/ 2904565 w 4446494"/>
              <a:gd name="connsiteY10" fmla="*/ 842683 h 2707341"/>
              <a:gd name="connsiteX11" fmla="*/ 2850777 w 4446494"/>
              <a:gd name="connsiteY11" fmla="*/ 914400 h 2707341"/>
              <a:gd name="connsiteX12" fmla="*/ 2779059 w 4446494"/>
              <a:gd name="connsiteY12" fmla="*/ 986118 h 2707341"/>
              <a:gd name="connsiteX13" fmla="*/ 2743200 w 4446494"/>
              <a:gd name="connsiteY13" fmla="*/ 1039906 h 2707341"/>
              <a:gd name="connsiteX14" fmla="*/ 2492189 w 4446494"/>
              <a:gd name="connsiteY14" fmla="*/ 1344706 h 2707341"/>
              <a:gd name="connsiteX15" fmla="*/ 2420471 w 4446494"/>
              <a:gd name="connsiteY15" fmla="*/ 1452283 h 2707341"/>
              <a:gd name="connsiteX16" fmla="*/ 2277036 w 4446494"/>
              <a:gd name="connsiteY16" fmla="*/ 1649506 h 2707341"/>
              <a:gd name="connsiteX17" fmla="*/ 2223247 w 4446494"/>
              <a:gd name="connsiteY17" fmla="*/ 1739153 h 2707341"/>
              <a:gd name="connsiteX18" fmla="*/ 2169459 w 4446494"/>
              <a:gd name="connsiteY18" fmla="*/ 1936377 h 2707341"/>
              <a:gd name="connsiteX19" fmla="*/ 2133600 w 4446494"/>
              <a:gd name="connsiteY19" fmla="*/ 2026024 h 2707341"/>
              <a:gd name="connsiteX20" fmla="*/ 2097742 w 4446494"/>
              <a:gd name="connsiteY20" fmla="*/ 2187388 h 2707341"/>
              <a:gd name="connsiteX21" fmla="*/ 2008094 w 4446494"/>
              <a:gd name="connsiteY21" fmla="*/ 2312894 h 2707341"/>
              <a:gd name="connsiteX22" fmla="*/ 1936377 w 4446494"/>
              <a:gd name="connsiteY22" fmla="*/ 2420471 h 2707341"/>
              <a:gd name="connsiteX23" fmla="*/ 1846730 w 4446494"/>
              <a:gd name="connsiteY23" fmla="*/ 2492188 h 2707341"/>
              <a:gd name="connsiteX24" fmla="*/ 1792942 w 4446494"/>
              <a:gd name="connsiteY24" fmla="*/ 2545977 h 2707341"/>
              <a:gd name="connsiteX25" fmla="*/ 1524000 w 4446494"/>
              <a:gd name="connsiteY25" fmla="*/ 2671483 h 2707341"/>
              <a:gd name="connsiteX26" fmla="*/ 1237130 w 4446494"/>
              <a:gd name="connsiteY26" fmla="*/ 2707341 h 2707341"/>
              <a:gd name="connsiteX27" fmla="*/ 322730 w 4446494"/>
              <a:gd name="connsiteY27" fmla="*/ 2671483 h 2707341"/>
              <a:gd name="connsiteX28" fmla="*/ 125506 w 4446494"/>
              <a:gd name="connsiteY28" fmla="*/ 2617694 h 2707341"/>
              <a:gd name="connsiteX29" fmla="*/ 71718 w 4446494"/>
              <a:gd name="connsiteY29" fmla="*/ 2581835 h 2707341"/>
              <a:gd name="connsiteX30" fmla="*/ 17930 w 4446494"/>
              <a:gd name="connsiteY30" fmla="*/ 2277035 h 2707341"/>
              <a:gd name="connsiteX31" fmla="*/ 0 w 4446494"/>
              <a:gd name="connsiteY31" fmla="*/ 1380565 h 2707341"/>
              <a:gd name="connsiteX32" fmla="*/ 17930 w 4446494"/>
              <a:gd name="connsiteY32" fmla="*/ 394447 h 2707341"/>
              <a:gd name="connsiteX33" fmla="*/ 35859 w 4446494"/>
              <a:gd name="connsiteY33" fmla="*/ 215153 h 2707341"/>
              <a:gd name="connsiteX34" fmla="*/ 53789 w 4446494"/>
              <a:gd name="connsiteY34" fmla="*/ 53788 h 2707341"/>
              <a:gd name="connsiteX35" fmla="*/ 179294 w 4446494"/>
              <a:gd name="connsiteY35" fmla="*/ 0 h 2707341"/>
              <a:gd name="connsiteX36" fmla="*/ 806824 w 4446494"/>
              <a:gd name="connsiteY36" fmla="*/ 17930 h 2707341"/>
              <a:gd name="connsiteX37" fmla="*/ 1504535 w 4446494"/>
              <a:gd name="connsiteY37" fmla="*/ 37395 h 2707341"/>
              <a:gd name="connsiteX0" fmla="*/ 4446494 w 4465449"/>
              <a:gd name="connsiteY0" fmla="*/ 0 h 2707341"/>
              <a:gd name="connsiteX1" fmla="*/ 4356847 w 4465449"/>
              <a:gd name="connsiteY1" fmla="*/ 17930 h 2707341"/>
              <a:gd name="connsiteX2" fmla="*/ 4213412 w 4465449"/>
              <a:gd name="connsiteY2" fmla="*/ 53788 h 2707341"/>
              <a:gd name="connsiteX3" fmla="*/ 4087906 w 4465449"/>
              <a:gd name="connsiteY3" fmla="*/ 71718 h 2707341"/>
              <a:gd name="connsiteX4" fmla="*/ 3836894 w 4465449"/>
              <a:gd name="connsiteY4" fmla="*/ 125506 h 2707341"/>
              <a:gd name="connsiteX5" fmla="*/ 3657600 w 4465449"/>
              <a:gd name="connsiteY5" fmla="*/ 197224 h 2707341"/>
              <a:gd name="connsiteX6" fmla="*/ 3514165 w 4465449"/>
              <a:gd name="connsiteY6" fmla="*/ 268941 h 2707341"/>
              <a:gd name="connsiteX7" fmla="*/ 3406589 w 4465449"/>
              <a:gd name="connsiteY7" fmla="*/ 358588 h 2707341"/>
              <a:gd name="connsiteX8" fmla="*/ 3263153 w 4465449"/>
              <a:gd name="connsiteY8" fmla="*/ 502024 h 2707341"/>
              <a:gd name="connsiteX9" fmla="*/ 2994212 w 4465449"/>
              <a:gd name="connsiteY9" fmla="*/ 753035 h 2707341"/>
              <a:gd name="connsiteX10" fmla="*/ 2904565 w 4465449"/>
              <a:gd name="connsiteY10" fmla="*/ 842683 h 2707341"/>
              <a:gd name="connsiteX11" fmla="*/ 2850777 w 4465449"/>
              <a:gd name="connsiteY11" fmla="*/ 914400 h 2707341"/>
              <a:gd name="connsiteX12" fmla="*/ 2779059 w 4465449"/>
              <a:gd name="connsiteY12" fmla="*/ 986118 h 2707341"/>
              <a:gd name="connsiteX13" fmla="*/ 2743200 w 4465449"/>
              <a:gd name="connsiteY13" fmla="*/ 1039906 h 2707341"/>
              <a:gd name="connsiteX14" fmla="*/ 2492189 w 4465449"/>
              <a:gd name="connsiteY14" fmla="*/ 1344706 h 2707341"/>
              <a:gd name="connsiteX15" fmla="*/ 2420471 w 4465449"/>
              <a:gd name="connsiteY15" fmla="*/ 1452283 h 2707341"/>
              <a:gd name="connsiteX16" fmla="*/ 2277036 w 4465449"/>
              <a:gd name="connsiteY16" fmla="*/ 1649506 h 2707341"/>
              <a:gd name="connsiteX17" fmla="*/ 2223247 w 4465449"/>
              <a:gd name="connsiteY17" fmla="*/ 1739153 h 2707341"/>
              <a:gd name="connsiteX18" fmla="*/ 2169459 w 4465449"/>
              <a:gd name="connsiteY18" fmla="*/ 1936377 h 2707341"/>
              <a:gd name="connsiteX19" fmla="*/ 2133600 w 4465449"/>
              <a:gd name="connsiteY19" fmla="*/ 2026024 h 2707341"/>
              <a:gd name="connsiteX20" fmla="*/ 2097742 w 4465449"/>
              <a:gd name="connsiteY20" fmla="*/ 2187388 h 2707341"/>
              <a:gd name="connsiteX21" fmla="*/ 2008094 w 4465449"/>
              <a:gd name="connsiteY21" fmla="*/ 2312894 h 2707341"/>
              <a:gd name="connsiteX22" fmla="*/ 1936377 w 4465449"/>
              <a:gd name="connsiteY22" fmla="*/ 2420471 h 2707341"/>
              <a:gd name="connsiteX23" fmla="*/ 1846730 w 4465449"/>
              <a:gd name="connsiteY23" fmla="*/ 2492188 h 2707341"/>
              <a:gd name="connsiteX24" fmla="*/ 1792942 w 4465449"/>
              <a:gd name="connsiteY24" fmla="*/ 2545977 h 2707341"/>
              <a:gd name="connsiteX25" fmla="*/ 1524000 w 4465449"/>
              <a:gd name="connsiteY25" fmla="*/ 2671483 h 2707341"/>
              <a:gd name="connsiteX26" fmla="*/ 1237130 w 4465449"/>
              <a:gd name="connsiteY26" fmla="*/ 2707341 h 2707341"/>
              <a:gd name="connsiteX27" fmla="*/ 322730 w 4465449"/>
              <a:gd name="connsiteY27" fmla="*/ 2671483 h 2707341"/>
              <a:gd name="connsiteX28" fmla="*/ 125506 w 4465449"/>
              <a:gd name="connsiteY28" fmla="*/ 2617694 h 2707341"/>
              <a:gd name="connsiteX29" fmla="*/ 71718 w 4465449"/>
              <a:gd name="connsiteY29" fmla="*/ 2581835 h 2707341"/>
              <a:gd name="connsiteX30" fmla="*/ 17930 w 4465449"/>
              <a:gd name="connsiteY30" fmla="*/ 2277035 h 2707341"/>
              <a:gd name="connsiteX31" fmla="*/ 0 w 4465449"/>
              <a:gd name="connsiteY31" fmla="*/ 1380565 h 2707341"/>
              <a:gd name="connsiteX32" fmla="*/ 17930 w 4465449"/>
              <a:gd name="connsiteY32" fmla="*/ 394447 h 2707341"/>
              <a:gd name="connsiteX33" fmla="*/ 35859 w 4465449"/>
              <a:gd name="connsiteY33" fmla="*/ 215153 h 2707341"/>
              <a:gd name="connsiteX34" fmla="*/ 53789 w 4465449"/>
              <a:gd name="connsiteY34" fmla="*/ 53788 h 2707341"/>
              <a:gd name="connsiteX35" fmla="*/ 179294 w 4465449"/>
              <a:gd name="connsiteY35" fmla="*/ 0 h 2707341"/>
              <a:gd name="connsiteX36" fmla="*/ 806824 w 4465449"/>
              <a:gd name="connsiteY36" fmla="*/ 17930 h 2707341"/>
              <a:gd name="connsiteX37" fmla="*/ 4465449 w 4465449"/>
              <a:gd name="connsiteY37" fmla="*/ 11270 h 2707341"/>
              <a:gd name="connsiteX0" fmla="*/ 4446494 w 4465449"/>
              <a:gd name="connsiteY0" fmla="*/ 0 h 2707341"/>
              <a:gd name="connsiteX1" fmla="*/ 4356847 w 4465449"/>
              <a:gd name="connsiteY1" fmla="*/ 17930 h 2707341"/>
              <a:gd name="connsiteX2" fmla="*/ 4213412 w 4465449"/>
              <a:gd name="connsiteY2" fmla="*/ 53788 h 2707341"/>
              <a:gd name="connsiteX3" fmla="*/ 3836894 w 4465449"/>
              <a:gd name="connsiteY3" fmla="*/ 125506 h 2707341"/>
              <a:gd name="connsiteX4" fmla="*/ 3657600 w 4465449"/>
              <a:gd name="connsiteY4" fmla="*/ 197224 h 2707341"/>
              <a:gd name="connsiteX5" fmla="*/ 3514165 w 4465449"/>
              <a:gd name="connsiteY5" fmla="*/ 268941 h 2707341"/>
              <a:gd name="connsiteX6" fmla="*/ 3406589 w 4465449"/>
              <a:gd name="connsiteY6" fmla="*/ 358588 h 2707341"/>
              <a:gd name="connsiteX7" fmla="*/ 3263153 w 4465449"/>
              <a:gd name="connsiteY7" fmla="*/ 502024 h 2707341"/>
              <a:gd name="connsiteX8" fmla="*/ 2994212 w 4465449"/>
              <a:gd name="connsiteY8" fmla="*/ 753035 h 2707341"/>
              <a:gd name="connsiteX9" fmla="*/ 2904565 w 4465449"/>
              <a:gd name="connsiteY9" fmla="*/ 842683 h 2707341"/>
              <a:gd name="connsiteX10" fmla="*/ 2850777 w 4465449"/>
              <a:gd name="connsiteY10" fmla="*/ 914400 h 2707341"/>
              <a:gd name="connsiteX11" fmla="*/ 2779059 w 4465449"/>
              <a:gd name="connsiteY11" fmla="*/ 986118 h 2707341"/>
              <a:gd name="connsiteX12" fmla="*/ 2743200 w 4465449"/>
              <a:gd name="connsiteY12" fmla="*/ 1039906 h 2707341"/>
              <a:gd name="connsiteX13" fmla="*/ 2492189 w 4465449"/>
              <a:gd name="connsiteY13" fmla="*/ 1344706 h 2707341"/>
              <a:gd name="connsiteX14" fmla="*/ 2420471 w 4465449"/>
              <a:gd name="connsiteY14" fmla="*/ 1452283 h 2707341"/>
              <a:gd name="connsiteX15" fmla="*/ 2277036 w 4465449"/>
              <a:gd name="connsiteY15" fmla="*/ 1649506 h 2707341"/>
              <a:gd name="connsiteX16" fmla="*/ 2223247 w 4465449"/>
              <a:gd name="connsiteY16" fmla="*/ 1739153 h 2707341"/>
              <a:gd name="connsiteX17" fmla="*/ 2169459 w 4465449"/>
              <a:gd name="connsiteY17" fmla="*/ 1936377 h 2707341"/>
              <a:gd name="connsiteX18" fmla="*/ 2133600 w 4465449"/>
              <a:gd name="connsiteY18" fmla="*/ 2026024 h 2707341"/>
              <a:gd name="connsiteX19" fmla="*/ 2097742 w 4465449"/>
              <a:gd name="connsiteY19" fmla="*/ 2187388 h 2707341"/>
              <a:gd name="connsiteX20" fmla="*/ 2008094 w 4465449"/>
              <a:gd name="connsiteY20" fmla="*/ 2312894 h 2707341"/>
              <a:gd name="connsiteX21" fmla="*/ 1936377 w 4465449"/>
              <a:gd name="connsiteY21" fmla="*/ 2420471 h 2707341"/>
              <a:gd name="connsiteX22" fmla="*/ 1846730 w 4465449"/>
              <a:gd name="connsiteY22" fmla="*/ 2492188 h 2707341"/>
              <a:gd name="connsiteX23" fmla="*/ 1792942 w 4465449"/>
              <a:gd name="connsiteY23" fmla="*/ 2545977 h 2707341"/>
              <a:gd name="connsiteX24" fmla="*/ 1524000 w 4465449"/>
              <a:gd name="connsiteY24" fmla="*/ 2671483 h 2707341"/>
              <a:gd name="connsiteX25" fmla="*/ 1237130 w 4465449"/>
              <a:gd name="connsiteY25" fmla="*/ 2707341 h 2707341"/>
              <a:gd name="connsiteX26" fmla="*/ 322730 w 4465449"/>
              <a:gd name="connsiteY26" fmla="*/ 2671483 h 2707341"/>
              <a:gd name="connsiteX27" fmla="*/ 125506 w 4465449"/>
              <a:gd name="connsiteY27" fmla="*/ 2617694 h 2707341"/>
              <a:gd name="connsiteX28" fmla="*/ 71718 w 4465449"/>
              <a:gd name="connsiteY28" fmla="*/ 2581835 h 2707341"/>
              <a:gd name="connsiteX29" fmla="*/ 17930 w 4465449"/>
              <a:gd name="connsiteY29" fmla="*/ 2277035 h 2707341"/>
              <a:gd name="connsiteX30" fmla="*/ 0 w 4465449"/>
              <a:gd name="connsiteY30" fmla="*/ 1380565 h 2707341"/>
              <a:gd name="connsiteX31" fmla="*/ 17930 w 4465449"/>
              <a:gd name="connsiteY31" fmla="*/ 394447 h 2707341"/>
              <a:gd name="connsiteX32" fmla="*/ 35859 w 4465449"/>
              <a:gd name="connsiteY32" fmla="*/ 215153 h 2707341"/>
              <a:gd name="connsiteX33" fmla="*/ 53789 w 4465449"/>
              <a:gd name="connsiteY33" fmla="*/ 53788 h 2707341"/>
              <a:gd name="connsiteX34" fmla="*/ 179294 w 4465449"/>
              <a:gd name="connsiteY34" fmla="*/ 0 h 2707341"/>
              <a:gd name="connsiteX35" fmla="*/ 806824 w 4465449"/>
              <a:gd name="connsiteY35" fmla="*/ 17930 h 2707341"/>
              <a:gd name="connsiteX36" fmla="*/ 4465449 w 4465449"/>
              <a:gd name="connsiteY36" fmla="*/ 11270 h 270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65449" h="2707341">
                <a:moveTo>
                  <a:pt x="4446494" y="0"/>
                </a:moveTo>
                <a:cubicBezTo>
                  <a:pt x="4416612" y="5977"/>
                  <a:pt x="4386541" y="11078"/>
                  <a:pt x="4356847" y="17930"/>
                </a:cubicBezTo>
                <a:cubicBezTo>
                  <a:pt x="4308826" y="29012"/>
                  <a:pt x="4300071" y="35859"/>
                  <a:pt x="4213412" y="53788"/>
                </a:cubicBezTo>
                <a:cubicBezTo>
                  <a:pt x="4126753" y="71717"/>
                  <a:pt x="3929529" y="101600"/>
                  <a:pt x="3836894" y="125506"/>
                </a:cubicBezTo>
                <a:cubicBezTo>
                  <a:pt x="3777129" y="149412"/>
                  <a:pt x="3711158" y="161519"/>
                  <a:pt x="3657600" y="197224"/>
                </a:cubicBezTo>
                <a:cubicBezTo>
                  <a:pt x="3577033" y="250936"/>
                  <a:pt x="3623819" y="225080"/>
                  <a:pt x="3514165" y="268941"/>
                </a:cubicBezTo>
                <a:cubicBezTo>
                  <a:pt x="3478306" y="298823"/>
                  <a:pt x="3440794" y="326826"/>
                  <a:pt x="3406589" y="358588"/>
                </a:cubicBezTo>
                <a:cubicBezTo>
                  <a:pt x="3357040" y="404598"/>
                  <a:pt x="3315097" y="458737"/>
                  <a:pt x="3263153" y="502024"/>
                </a:cubicBezTo>
                <a:cubicBezTo>
                  <a:pt x="3097145" y="640365"/>
                  <a:pt x="3188576" y="558671"/>
                  <a:pt x="2994212" y="753035"/>
                </a:cubicBezTo>
                <a:cubicBezTo>
                  <a:pt x="2964329" y="782918"/>
                  <a:pt x="2929921" y="808875"/>
                  <a:pt x="2904565" y="842683"/>
                </a:cubicBezTo>
                <a:cubicBezTo>
                  <a:pt x="2886636" y="866589"/>
                  <a:pt x="2870455" y="891911"/>
                  <a:pt x="2850777" y="914400"/>
                </a:cubicBezTo>
                <a:cubicBezTo>
                  <a:pt x="2828514" y="939843"/>
                  <a:pt x="2801061" y="960449"/>
                  <a:pt x="2779059" y="986118"/>
                </a:cubicBezTo>
                <a:cubicBezTo>
                  <a:pt x="2765035" y="1002479"/>
                  <a:pt x="2756661" y="1023079"/>
                  <a:pt x="2743200" y="1039906"/>
                </a:cubicBezTo>
                <a:cubicBezTo>
                  <a:pt x="2660979" y="1142682"/>
                  <a:pt x="2565198" y="1235193"/>
                  <a:pt x="2492189" y="1344706"/>
                </a:cubicBezTo>
                <a:cubicBezTo>
                  <a:pt x="2468283" y="1380565"/>
                  <a:pt x="2445820" y="1417429"/>
                  <a:pt x="2420471" y="1452283"/>
                </a:cubicBezTo>
                <a:cubicBezTo>
                  <a:pt x="2289063" y="1632968"/>
                  <a:pt x="2406882" y="1445463"/>
                  <a:pt x="2277036" y="1649506"/>
                </a:cubicBezTo>
                <a:cubicBezTo>
                  <a:pt x="2258327" y="1678906"/>
                  <a:pt x="2237667" y="1707428"/>
                  <a:pt x="2223247" y="1739153"/>
                </a:cubicBezTo>
                <a:cubicBezTo>
                  <a:pt x="2163645" y="1870278"/>
                  <a:pt x="2206176" y="1813989"/>
                  <a:pt x="2169459" y="1936377"/>
                </a:cubicBezTo>
                <a:cubicBezTo>
                  <a:pt x="2160211" y="1967204"/>
                  <a:pt x="2145553" y="1996142"/>
                  <a:pt x="2133600" y="2026024"/>
                </a:cubicBezTo>
                <a:cubicBezTo>
                  <a:pt x="2128732" y="2050366"/>
                  <a:pt x="2108594" y="2158451"/>
                  <a:pt x="2097742" y="2187388"/>
                </a:cubicBezTo>
                <a:cubicBezTo>
                  <a:pt x="2057476" y="2294766"/>
                  <a:pt x="2074206" y="2227893"/>
                  <a:pt x="2008094" y="2312894"/>
                </a:cubicBezTo>
                <a:cubicBezTo>
                  <a:pt x="1981635" y="2346913"/>
                  <a:pt x="1970030" y="2393549"/>
                  <a:pt x="1936377" y="2420471"/>
                </a:cubicBezTo>
                <a:cubicBezTo>
                  <a:pt x="1906495" y="2444377"/>
                  <a:pt x="1875530" y="2466988"/>
                  <a:pt x="1846730" y="2492188"/>
                </a:cubicBezTo>
                <a:cubicBezTo>
                  <a:pt x="1827648" y="2508885"/>
                  <a:pt x="1814334" y="2532364"/>
                  <a:pt x="1792942" y="2545977"/>
                </a:cubicBezTo>
                <a:cubicBezTo>
                  <a:pt x="1772117" y="2559230"/>
                  <a:pt x="1559576" y="2663749"/>
                  <a:pt x="1524000" y="2671483"/>
                </a:cubicBezTo>
                <a:cubicBezTo>
                  <a:pt x="1429832" y="2691954"/>
                  <a:pt x="1332753" y="2695388"/>
                  <a:pt x="1237130" y="2707341"/>
                </a:cubicBezTo>
                <a:lnTo>
                  <a:pt x="322730" y="2671483"/>
                </a:lnTo>
                <a:cubicBezTo>
                  <a:pt x="250079" y="2667659"/>
                  <a:pt x="189881" y="2649882"/>
                  <a:pt x="125506" y="2617694"/>
                </a:cubicBezTo>
                <a:cubicBezTo>
                  <a:pt x="106233" y="2608057"/>
                  <a:pt x="89647" y="2593788"/>
                  <a:pt x="71718" y="2581835"/>
                </a:cubicBezTo>
                <a:cubicBezTo>
                  <a:pt x="55567" y="2501077"/>
                  <a:pt x="20538" y="2330940"/>
                  <a:pt x="17930" y="2277035"/>
                </a:cubicBezTo>
                <a:cubicBezTo>
                  <a:pt x="3485" y="1978501"/>
                  <a:pt x="5977" y="1679388"/>
                  <a:pt x="0" y="1380565"/>
                </a:cubicBezTo>
                <a:cubicBezTo>
                  <a:pt x="5977" y="1051859"/>
                  <a:pt x="7819" y="723052"/>
                  <a:pt x="17930" y="394447"/>
                </a:cubicBezTo>
                <a:cubicBezTo>
                  <a:pt x="19777" y="334413"/>
                  <a:pt x="29571" y="274886"/>
                  <a:pt x="35859" y="215153"/>
                </a:cubicBezTo>
                <a:cubicBezTo>
                  <a:pt x="41524" y="161331"/>
                  <a:pt x="31394" y="103056"/>
                  <a:pt x="53789" y="53788"/>
                </a:cubicBezTo>
                <a:cubicBezTo>
                  <a:pt x="61701" y="36382"/>
                  <a:pt x="157221" y="7358"/>
                  <a:pt x="179294" y="0"/>
                </a:cubicBezTo>
                <a:lnTo>
                  <a:pt x="806824" y="17930"/>
                </a:lnTo>
                <a:cubicBezTo>
                  <a:pt x="1027697" y="24162"/>
                  <a:pt x="3921590" y="-683"/>
                  <a:pt x="4465449" y="1127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FC9F621C-0732-4D05-8335-1FF2F0E3ED5E}"/>
              </a:ext>
            </a:extLst>
          </p:cNvPr>
          <p:cNvSpPr/>
          <p:nvPr/>
        </p:nvSpPr>
        <p:spPr>
          <a:xfrm>
            <a:off x="8397658" y="-76058"/>
            <a:ext cx="3890465" cy="3254224"/>
          </a:xfrm>
          <a:custGeom>
            <a:avLst/>
            <a:gdLst>
              <a:gd name="connsiteX0" fmla="*/ 571500 w 3771900"/>
              <a:gd name="connsiteY0" fmla="*/ 190500 h 3200400"/>
              <a:gd name="connsiteX1" fmla="*/ 400050 w 3771900"/>
              <a:gd name="connsiteY1" fmla="*/ 247650 h 3200400"/>
              <a:gd name="connsiteX2" fmla="*/ 133350 w 3771900"/>
              <a:gd name="connsiteY2" fmla="*/ 381000 h 3200400"/>
              <a:gd name="connsiteX3" fmla="*/ 95250 w 3771900"/>
              <a:gd name="connsiteY3" fmla="*/ 457200 h 3200400"/>
              <a:gd name="connsiteX4" fmla="*/ 19050 w 3771900"/>
              <a:gd name="connsiteY4" fmla="*/ 590550 h 3200400"/>
              <a:gd name="connsiteX5" fmla="*/ 0 w 3771900"/>
              <a:gd name="connsiteY5" fmla="*/ 647700 h 3200400"/>
              <a:gd name="connsiteX6" fmla="*/ 19050 w 3771900"/>
              <a:gd name="connsiteY6" fmla="*/ 857250 h 3200400"/>
              <a:gd name="connsiteX7" fmla="*/ 76200 w 3771900"/>
              <a:gd name="connsiteY7" fmla="*/ 952500 h 3200400"/>
              <a:gd name="connsiteX8" fmla="*/ 228600 w 3771900"/>
              <a:gd name="connsiteY8" fmla="*/ 1066800 h 3200400"/>
              <a:gd name="connsiteX9" fmla="*/ 304800 w 3771900"/>
              <a:gd name="connsiteY9" fmla="*/ 1104900 h 3200400"/>
              <a:gd name="connsiteX10" fmla="*/ 495300 w 3771900"/>
              <a:gd name="connsiteY10" fmla="*/ 1200150 h 3200400"/>
              <a:gd name="connsiteX11" fmla="*/ 590550 w 3771900"/>
              <a:gd name="connsiteY11" fmla="*/ 1219200 h 3200400"/>
              <a:gd name="connsiteX12" fmla="*/ 762000 w 3771900"/>
              <a:gd name="connsiteY12" fmla="*/ 1295400 h 3200400"/>
              <a:gd name="connsiteX13" fmla="*/ 933450 w 3771900"/>
              <a:gd name="connsiteY13" fmla="*/ 1333500 h 3200400"/>
              <a:gd name="connsiteX14" fmla="*/ 1123950 w 3771900"/>
              <a:gd name="connsiteY14" fmla="*/ 1428750 h 3200400"/>
              <a:gd name="connsiteX15" fmla="*/ 1181100 w 3771900"/>
              <a:gd name="connsiteY15" fmla="*/ 1447800 h 3200400"/>
              <a:gd name="connsiteX16" fmla="*/ 1352550 w 3771900"/>
              <a:gd name="connsiteY16" fmla="*/ 1619250 h 3200400"/>
              <a:gd name="connsiteX17" fmla="*/ 1409700 w 3771900"/>
              <a:gd name="connsiteY17" fmla="*/ 1714500 h 3200400"/>
              <a:gd name="connsiteX18" fmla="*/ 1485900 w 3771900"/>
              <a:gd name="connsiteY18" fmla="*/ 1790700 h 3200400"/>
              <a:gd name="connsiteX19" fmla="*/ 1581150 w 3771900"/>
              <a:gd name="connsiteY19" fmla="*/ 1962150 h 3200400"/>
              <a:gd name="connsiteX20" fmla="*/ 1619250 w 3771900"/>
              <a:gd name="connsiteY20" fmla="*/ 2057400 h 3200400"/>
              <a:gd name="connsiteX21" fmla="*/ 1695450 w 3771900"/>
              <a:gd name="connsiteY21" fmla="*/ 2190750 h 3200400"/>
              <a:gd name="connsiteX22" fmla="*/ 1752600 w 3771900"/>
              <a:gd name="connsiteY22" fmla="*/ 2324100 h 3200400"/>
              <a:gd name="connsiteX23" fmla="*/ 1771650 w 3771900"/>
              <a:gd name="connsiteY23" fmla="*/ 2438400 h 3200400"/>
              <a:gd name="connsiteX24" fmla="*/ 1809750 w 3771900"/>
              <a:gd name="connsiteY24" fmla="*/ 2495550 h 3200400"/>
              <a:gd name="connsiteX25" fmla="*/ 1847850 w 3771900"/>
              <a:gd name="connsiteY25" fmla="*/ 2590800 h 3200400"/>
              <a:gd name="connsiteX26" fmla="*/ 1943100 w 3771900"/>
              <a:gd name="connsiteY26" fmla="*/ 2743200 h 3200400"/>
              <a:gd name="connsiteX27" fmla="*/ 2019300 w 3771900"/>
              <a:gd name="connsiteY27" fmla="*/ 2800350 h 3200400"/>
              <a:gd name="connsiteX28" fmla="*/ 2114550 w 3771900"/>
              <a:gd name="connsiteY28" fmla="*/ 2895600 h 3200400"/>
              <a:gd name="connsiteX29" fmla="*/ 2419350 w 3771900"/>
              <a:gd name="connsiteY29" fmla="*/ 3067050 h 3200400"/>
              <a:gd name="connsiteX30" fmla="*/ 2724150 w 3771900"/>
              <a:gd name="connsiteY30" fmla="*/ 3162300 h 3200400"/>
              <a:gd name="connsiteX31" fmla="*/ 2800350 w 3771900"/>
              <a:gd name="connsiteY31" fmla="*/ 3181350 h 3200400"/>
              <a:gd name="connsiteX32" fmla="*/ 2952750 w 3771900"/>
              <a:gd name="connsiteY32" fmla="*/ 3200400 h 3200400"/>
              <a:gd name="connsiteX33" fmla="*/ 3219450 w 3771900"/>
              <a:gd name="connsiteY33" fmla="*/ 3181350 h 3200400"/>
              <a:gd name="connsiteX34" fmla="*/ 3295650 w 3771900"/>
              <a:gd name="connsiteY34" fmla="*/ 3143250 h 3200400"/>
              <a:gd name="connsiteX35" fmla="*/ 3505200 w 3771900"/>
              <a:gd name="connsiteY35" fmla="*/ 3067050 h 3200400"/>
              <a:gd name="connsiteX36" fmla="*/ 3562350 w 3771900"/>
              <a:gd name="connsiteY36" fmla="*/ 3028950 h 3200400"/>
              <a:gd name="connsiteX37" fmla="*/ 3638550 w 3771900"/>
              <a:gd name="connsiteY37" fmla="*/ 2895600 h 3200400"/>
              <a:gd name="connsiteX38" fmla="*/ 3714750 w 3771900"/>
              <a:gd name="connsiteY38" fmla="*/ 2819400 h 3200400"/>
              <a:gd name="connsiteX39" fmla="*/ 3771900 w 3771900"/>
              <a:gd name="connsiteY39" fmla="*/ 2057400 h 3200400"/>
              <a:gd name="connsiteX40" fmla="*/ 3752850 w 3771900"/>
              <a:gd name="connsiteY40" fmla="*/ 1714500 h 3200400"/>
              <a:gd name="connsiteX41" fmla="*/ 3733800 w 3771900"/>
              <a:gd name="connsiteY41" fmla="*/ 1619250 h 3200400"/>
              <a:gd name="connsiteX42" fmla="*/ 3714750 w 3771900"/>
              <a:gd name="connsiteY42" fmla="*/ 781050 h 3200400"/>
              <a:gd name="connsiteX43" fmla="*/ 3695700 w 3771900"/>
              <a:gd name="connsiteY43" fmla="*/ 628650 h 3200400"/>
              <a:gd name="connsiteX44" fmla="*/ 3676650 w 3771900"/>
              <a:gd name="connsiteY44" fmla="*/ 419100 h 3200400"/>
              <a:gd name="connsiteX45" fmla="*/ 3657600 w 3771900"/>
              <a:gd name="connsiteY45" fmla="*/ 247650 h 3200400"/>
              <a:gd name="connsiteX46" fmla="*/ 3524250 w 3771900"/>
              <a:gd name="connsiteY46" fmla="*/ 209550 h 3200400"/>
              <a:gd name="connsiteX47" fmla="*/ 2819400 w 3771900"/>
              <a:gd name="connsiteY47" fmla="*/ 0 h 3200400"/>
              <a:gd name="connsiteX48" fmla="*/ 1352550 w 3771900"/>
              <a:gd name="connsiteY48" fmla="*/ 19050 h 3200400"/>
              <a:gd name="connsiteX49" fmla="*/ 1085850 w 3771900"/>
              <a:gd name="connsiteY49" fmla="*/ 76200 h 3200400"/>
              <a:gd name="connsiteX50" fmla="*/ 895350 w 3771900"/>
              <a:gd name="connsiteY50" fmla="*/ 95250 h 3200400"/>
              <a:gd name="connsiteX51" fmla="*/ 723900 w 3771900"/>
              <a:gd name="connsiteY51" fmla="*/ 114300 h 3200400"/>
              <a:gd name="connsiteX52" fmla="*/ 571500 w 3771900"/>
              <a:gd name="connsiteY52" fmla="*/ 133350 h 3200400"/>
              <a:gd name="connsiteX53" fmla="*/ 419100 w 3771900"/>
              <a:gd name="connsiteY53" fmla="*/ 152400 h 3200400"/>
              <a:gd name="connsiteX0" fmla="*/ 571500 w 3771900"/>
              <a:gd name="connsiteY0" fmla="*/ 190500 h 3200400"/>
              <a:gd name="connsiteX1" fmla="*/ 400050 w 3771900"/>
              <a:gd name="connsiteY1" fmla="*/ 247650 h 3200400"/>
              <a:gd name="connsiteX2" fmla="*/ 133350 w 3771900"/>
              <a:gd name="connsiteY2" fmla="*/ 381000 h 3200400"/>
              <a:gd name="connsiteX3" fmla="*/ 95250 w 3771900"/>
              <a:gd name="connsiteY3" fmla="*/ 457200 h 3200400"/>
              <a:gd name="connsiteX4" fmla="*/ 19050 w 3771900"/>
              <a:gd name="connsiteY4" fmla="*/ 590550 h 3200400"/>
              <a:gd name="connsiteX5" fmla="*/ 0 w 3771900"/>
              <a:gd name="connsiteY5" fmla="*/ 647700 h 3200400"/>
              <a:gd name="connsiteX6" fmla="*/ 19050 w 3771900"/>
              <a:gd name="connsiteY6" fmla="*/ 857250 h 3200400"/>
              <a:gd name="connsiteX7" fmla="*/ 76200 w 3771900"/>
              <a:gd name="connsiteY7" fmla="*/ 952500 h 3200400"/>
              <a:gd name="connsiteX8" fmla="*/ 228600 w 3771900"/>
              <a:gd name="connsiteY8" fmla="*/ 1066800 h 3200400"/>
              <a:gd name="connsiteX9" fmla="*/ 304800 w 3771900"/>
              <a:gd name="connsiteY9" fmla="*/ 1104900 h 3200400"/>
              <a:gd name="connsiteX10" fmla="*/ 495300 w 3771900"/>
              <a:gd name="connsiteY10" fmla="*/ 1200150 h 3200400"/>
              <a:gd name="connsiteX11" fmla="*/ 590550 w 3771900"/>
              <a:gd name="connsiteY11" fmla="*/ 1219200 h 3200400"/>
              <a:gd name="connsiteX12" fmla="*/ 762000 w 3771900"/>
              <a:gd name="connsiteY12" fmla="*/ 1295400 h 3200400"/>
              <a:gd name="connsiteX13" fmla="*/ 933450 w 3771900"/>
              <a:gd name="connsiteY13" fmla="*/ 1333500 h 3200400"/>
              <a:gd name="connsiteX14" fmla="*/ 1123950 w 3771900"/>
              <a:gd name="connsiteY14" fmla="*/ 1428750 h 3200400"/>
              <a:gd name="connsiteX15" fmla="*/ 1181100 w 3771900"/>
              <a:gd name="connsiteY15" fmla="*/ 1447800 h 3200400"/>
              <a:gd name="connsiteX16" fmla="*/ 1352550 w 3771900"/>
              <a:gd name="connsiteY16" fmla="*/ 1619250 h 3200400"/>
              <a:gd name="connsiteX17" fmla="*/ 1409700 w 3771900"/>
              <a:gd name="connsiteY17" fmla="*/ 1714500 h 3200400"/>
              <a:gd name="connsiteX18" fmla="*/ 1485900 w 3771900"/>
              <a:gd name="connsiteY18" fmla="*/ 1790700 h 3200400"/>
              <a:gd name="connsiteX19" fmla="*/ 1581150 w 3771900"/>
              <a:gd name="connsiteY19" fmla="*/ 1962150 h 3200400"/>
              <a:gd name="connsiteX20" fmla="*/ 1619250 w 3771900"/>
              <a:gd name="connsiteY20" fmla="*/ 2057400 h 3200400"/>
              <a:gd name="connsiteX21" fmla="*/ 1695450 w 3771900"/>
              <a:gd name="connsiteY21" fmla="*/ 2190750 h 3200400"/>
              <a:gd name="connsiteX22" fmla="*/ 1752600 w 3771900"/>
              <a:gd name="connsiteY22" fmla="*/ 2324100 h 3200400"/>
              <a:gd name="connsiteX23" fmla="*/ 1771650 w 3771900"/>
              <a:gd name="connsiteY23" fmla="*/ 2438400 h 3200400"/>
              <a:gd name="connsiteX24" fmla="*/ 1809750 w 3771900"/>
              <a:gd name="connsiteY24" fmla="*/ 2495550 h 3200400"/>
              <a:gd name="connsiteX25" fmla="*/ 1847850 w 3771900"/>
              <a:gd name="connsiteY25" fmla="*/ 2590800 h 3200400"/>
              <a:gd name="connsiteX26" fmla="*/ 1943100 w 3771900"/>
              <a:gd name="connsiteY26" fmla="*/ 2743200 h 3200400"/>
              <a:gd name="connsiteX27" fmla="*/ 2019300 w 3771900"/>
              <a:gd name="connsiteY27" fmla="*/ 2800350 h 3200400"/>
              <a:gd name="connsiteX28" fmla="*/ 2114550 w 3771900"/>
              <a:gd name="connsiteY28" fmla="*/ 2895600 h 3200400"/>
              <a:gd name="connsiteX29" fmla="*/ 2419350 w 3771900"/>
              <a:gd name="connsiteY29" fmla="*/ 3067050 h 3200400"/>
              <a:gd name="connsiteX30" fmla="*/ 2724150 w 3771900"/>
              <a:gd name="connsiteY30" fmla="*/ 3162300 h 3200400"/>
              <a:gd name="connsiteX31" fmla="*/ 2800350 w 3771900"/>
              <a:gd name="connsiteY31" fmla="*/ 3181350 h 3200400"/>
              <a:gd name="connsiteX32" fmla="*/ 2952750 w 3771900"/>
              <a:gd name="connsiteY32" fmla="*/ 3200400 h 3200400"/>
              <a:gd name="connsiteX33" fmla="*/ 3219450 w 3771900"/>
              <a:gd name="connsiteY33" fmla="*/ 3181350 h 3200400"/>
              <a:gd name="connsiteX34" fmla="*/ 3295650 w 3771900"/>
              <a:gd name="connsiteY34" fmla="*/ 3143250 h 3200400"/>
              <a:gd name="connsiteX35" fmla="*/ 3505200 w 3771900"/>
              <a:gd name="connsiteY35" fmla="*/ 3067050 h 3200400"/>
              <a:gd name="connsiteX36" fmla="*/ 3562350 w 3771900"/>
              <a:gd name="connsiteY36" fmla="*/ 3028950 h 3200400"/>
              <a:gd name="connsiteX37" fmla="*/ 3638550 w 3771900"/>
              <a:gd name="connsiteY37" fmla="*/ 2895600 h 3200400"/>
              <a:gd name="connsiteX38" fmla="*/ 3714750 w 3771900"/>
              <a:gd name="connsiteY38" fmla="*/ 2819400 h 3200400"/>
              <a:gd name="connsiteX39" fmla="*/ 3771900 w 3771900"/>
              <a:gd name="connsiteY39" fmla="*/ 2057400 h 3200400"/>
              <a:gd name="connsiteX40" fmla="*/ 3752850 w 3771900"/>
              <a:gd name="connsiteY40" fmla="*/ 1714500 h 3200400"/>
              <a:gd name="connsiteX41" fmla="*/ 3733800 w 3771900"/>
              <a:gd name="connsiteY41" fmla="*/ 1619250 h 3200400"/>
              <a:gd name="connsiteX42" fmla="*/ 3714750 w 3771900"/>
              <a:gd name="connsiteY42" fmla="*/ 781050 h 3200400"/>
              <a:gd name="connsiteX43" fmla="*/ 3695700 w 3771900"/>
              <a:gd name="connsiteY43" fmla="*/ 628650 h 3200400"/>
              <a:gd name="connsiteX44" fmla="*/ 3676650 w 3771900"/>
              <a:gd name="connsiteY44" fmla="*/ 419100 h 3200400"/>
              <a:gd name="connsiteX45" fmla="*/ 3657600 w 3771900"/>
              <a:gd name="connsiteY45" fmla="*/ 247650 h 3200400"/>
              <a:gd name="connsiteX46" fmla="*/ 3524250 w 3771900"/>
              <a:gd name="connsiteY46" fmla="*/ 209550 h 3200400"/>
              <a:gd name="connsiteX47" fmla="*/ 2819400 w 3771900"/>
              <a:gd name="connsiteY47" fmla="*/ 0 h 3200400"/>
              <a:gd name="connsiteX48" fmla="*/ 1352550 w 3771900"/>
              <a:gd name="connsiteY48" fmla="*/ 19050 h 3200400"/>
              <a:gd name="connsiteX49" fmla="*/ 1085850 w 3771900"/>
              <a:gd name="connsiteY49" fmla="*/ 76200 h 3200400"/>
              <a:gd name="connsiteX50" fmla="*/ 895350 w 3771900"/>
              <a:gd name="connsiteY50" fmla="*/ 95250 h 3200400"/>
              <a:gd name="connsiteX51" fmla="*/ 723900 w 3771900"/>
              <a:gd name="connsiteY51" fmla="*/ 114300 h 3200400"/>
              <a:gd name="connsiteX52" fmla="*/ 571500 w 3771900"/>
              <a:gd name="connsiteY52" fmla="*/ 133350 h 3200400"/>
              <a:gd name="connsiteX0" fmla="*/ 571500 w 3771900"/>
              <a:gd name="connsiteY0" fmla="*/ 190500 h 3200400"/>
              <a:gd name="connsiteX1" fmla="*/ 400050 w 3771900"/>
              <a:gd name="connsiteY1" fmla="*/ 247650 h 3200400"/>
              <a:gd name="connsiteX2" fmla="*/ 133350 w 3771900"/>
              <a:gd name="connsiteY2" fmla="*/ 381000 h 3200400"/>
              <a:gd name="connsiteX3" fmla="*/ 95250 w 3771900"/>
              <a:gd name="connsiteY3" fmla="*/ 457200 h 3200400"/>
              <a:gd name="connsiteX4" fmla="*/ 19050 w 3771900"/>
              <a:gd name="connsiteY4" fmla="*/ 590550 h 3200400"/>
              <a:gd name="connsiteX5" fmla="*/ 0 w 3771900"/>
              <a:gd name="connsiteY5" fmla="*/ 647700 h 3200400"/>
              <a:gd name="connsiteX6" fmla="*/ 19050 w 3771900"/>
              <a:gd name="connsiteY6" fmla="*/ 857250 h 3200400"/>
              <a:gd name="connsiteX7" fmla="*/ 76200 w 3771900"/>
              <a:gd name="connsiteY7" fmla="*/ 952500 h 3200400"/>
              <a:gd name="connsiteX8" fmla="*/ 228600 w 3771900"/>
              <a:gd name="connsiteY8" fmla="*/ 1066800 h 3200400"/>
              <a:gd name="connsiteX9" fmla="*/ 304800 w 3771900"/>
              <a:gd name="connsiteY9" fmla="*/ 1104900 h 3200400"/>
              <a:gd name="connsiteX10" fmla="*/ 495300 w 3771900"/>
              <a:gd name="connsiteY10" fmla="*/ 1200150 h 3200400"/>
              <a:gd name="connsiteX11" fmla="*/ 590550 w 3771900"/>
              <a:gd name="connsiteY11" fmla="*/ 1219200 h 3200400"/>
              <a:gd name="connsiteX12" fmla="*/ 762000 w 3771900"/>
              <a:gd name="connsiteY12" fmla="*/ 1295400 h 3200400"/>
              <a:gd name="connsiteX13" fmla="*/ 933450 w 3771900"/>
              <a:gd name="connsiteY13" fmla="*/ 1333500 h 3200400"/>
              <a:gd name="connsiteX14" fmla="*/ 1123950 w 3771900"/>
              <a:gd name="connsiteY14" fmla="*/ 1428750 h 3200400"/>
              <a:gd name="connsiteX15" fmla="*/ 1181100 w 3771900"/>
              <a:gd name="connsiteY15" fmla="*/ 1447800 h 3200400"/>
              <a:gd name="connsiteX16" fmla="*/ 1352550 w 3771900"/>
              <a:gd name="connsiteY16" fmla="*/ 1619250 h 3200400"/>
              <a:gd name="connsiteX17" fmla="*/ 1409700 w 3771900"/>
              <a:gd name="connsiteY17" fmla="*/ 1714500 h 3200400"/>
              <a:gd name="connsiteX18" fmla="*/ 1485900 w 3771900"/>
              <a:gd name="connsiteY18" fmla="*/ 1790700 h 3200400"/>
              <a:gd name="connsiteX19" fmla="*/ 1581150 w 3771900"/>
              <a:gd name="connsiteY19" fmla="*/ 1962150 h 3200400"/>
              <a:gd name="connsiteX20" fmla="*/ 1619250 w 3771900"/>
              <a:gd name="connsiteY20" fmla="*/ 2057400 h 3200400"/>
              <a:gd name="connsiteX21" fmla="*/ 1695450 w 3771900"/>
              <a:gd name="connsiteY21" fmla="*/ 2190750 h 3200400"/>
              <a:gd name="connsiteX22" fmla="*/ 1752600 w 3771900"/>
              <a:gd name="connsiteY22" fmla="*/ 2324100 h 3200400"/>
              <a:gd name="connsiteX23" fmla="*/ 1771650 w 3771900"/>
              <a:gd name="connsiteY23" fmla="*/ 2438400 h 3200400"/>
              <a:gd name="connsiteX24" fmla="*/ 1809750 w 3771900"/>
              <a:gd name="connsiteY24" fmla="*/ 2495550 h 3200400"/>
              <a:gd name="connsiteX25" fmla="*/ 1847850 w 3771900"/>
              <a:gd name="connsiteY25" fmla="*/ 2590800 h 3200400"/>
              <a:gd name="connsiteX26" fmla="*/ 1943100 w 3771900"/>
              <a:gd name="connsiteY26" fmla="*/ 2743200 h 3200400"/>
              <a:gd name="connsiteX27" fmla="*/ 2019300 w 3771900"/>
              <a:gd name="connsiteY27" fmla="*/ 2800350 h 3200400"/>
              <a:gd name="connsiteX28" fmla="*/ 2114550 w 3771900"/>
              <a:gd name="connsiteY28" fmla="*/ 2895600 h 3200400"/>
              <a:gd name="connsiteX29" fmla="*/ 2419350 w 3771900"/>
              <a:gd name="connsiteY29" fmla="*/ 3067050 h 3200400"/>
              <a:gd name="connsiteX30" fmla="*/ 2724150 w 3771900"/>
              <a:gd name="connsiteY30" fmla="*/ 3162300 h 3200400"/>
              <a:gd name="connsiteX31" fmla="*/ 2800350 w 3771900"/>
              <a:gd name="connsiteY31" fmla="*/ 3181350 h 3200400"/>
              <a:gd name="connsiteX32" fmla="*/ 2952750 w 3771900"/>
              <a:gd name="connsiteY32" fmla="*/ 3200400 h 3200400"/>
              <a:gd name="connsiteX33" fmla="*/ 3219450 w 3771900"/>
              <a:gd name="connsiteY33" fmla="*/ 3181350 h 3200400"/>
              <a:gd name="connsiteX34" fmla="*/ 3295650 w 3771900"/>
              <a:gd name="connsiteY34" fmla="*/ 3143250 h 3200400"/>
              <a:gd name="connsiteX35" fmla="*/ 3505200 w 3771900"/>
              <a:gd name="connsiteY35" fmla="*/ 3067050 h 3200400"/>
              <a:gd name="connsiteX36" fmla="*/ 3562350 w 3771900"/>
              <a:gd name="connsiteY36" fmla="*/ 3028950 h 3200400"/>
              <a:gd name="connsiteX37" fmla="*/ 3638550 w 3771900"/>
              <a:gd name="connsiteY37" fmla="*/ 2895600 h 3200400"/>
              <a:gd name="connsiteX38" fmla="*/ 3714750 w 3771900"/>
              <a:gd name="connsiteY38" fmla="*/ 2819400 h 3200400"/>
              <a:gd name="connsiteX39" fmla="*/ 3771900 w 3771900"/>
              <a:gd name="connsiteY39" fmla="*/ 2057400 h 3200400"/>
              <a:gd name="connsiteX40" fmla="*/ 3752850 w 3771900"/>
              <a:gd name="connsiteY40" fmla="*/ 1714500 h 3200400"/>
              <a:gd name="connsiteX41" fmla="*/ 3733800 w 3771900"/>
              <a:gd name="connsiteY41" fmla="*/ 1619250 h 3200400"/>
              <a:gd name="connsiteX42" fmla="*/ 3714750 w 3771900"/>
              <a:gd name="connsiteY42" fmla="*/ 781050 h 3200400"/>
              <a:gd name="connsiteX43" fmla="*/ 3695700 w 3771900"/>
              <a:gd name="connsiteY43" fmla="*/ 628650 h 3200400"/>
              <a:gd name="connsiteX44" fmla="*/ 3676650 w 3771900"/>
              <a:gd name="connsiteY44" fmla="*/ 419100 h 3200400"/>
              <a:gd name="connsiteX45" fmla="*/ 3657600 w 3771900"/>
              <a:gd name="connsiteY45" fmla="*/ 247650 h 3200400"/>
              <a:gd name="connsiteX46" fmla="*/ 3524250 w 3771900"/>
              <a:gd name="connsiteY46" fmla="*/ 209550 h 3200400"/>
              <a:gd name="connsiteX47" fmla="*/ 2819400 w 3771900"/>
              <a:gd name="connsiteY47" fmla="*/ 0 h 3200400"/>
              <a:gd name="connsiteX48" fmla="*/ 1352550 w 3771900"/>
              <a:gd name="connsiteY48" fmla="*/ 19050 h 3200400"/>
              <a:gd name="connsiteX49" fmla="*/ 1085850 w 3771900"/>
              <a:gd name="connsiteY49" fmla="*/ 76200 h 3200400"/>
              <a:gd name="connsiteX50" fmla="*/ 895350 w 3771900"/>
              <a:gd name="connsiteY50" fmla="*/ 95250 h 3200400"/>
              <a:gd name="connsiteX51" fmla="*/ 723900 w 3771900"/>
              <a:gd name="connsiteY51" fmla="*/ 114300 h 3200400"/>
              <a:gd name="connsiteX0" fmla="*/ 571500 w 3771900"/>
              <a:gd name="connsiteY0" fmla="*/ 190500 h 3200400"/>
              <a:gd name="connsiteX1" fmla="*/ 400050 w 3771900"/>
              <a:gd name="connsiteY1" fmla="*/ 247650 h 3200400"/>
              <a:gd name="connsiteX2" fmla="*/ 133350 w 3771900"/>
              <a:gd name="connsiteY2" fmla="*/ 381000 h 3200400"/>
              <a:gd name="connsiteX3" fmla="*/ 95250 w 3771900"/>
              <a:gd name="connsiteY3" fmla="*/ 457200 h 3200400"/>
              <a:gd name="connsiteX4" fmla="*/ 19050 w 3771900"/>
              <a:gd name="connsiteY4" fmla="*/ 590550 h 3200400"/>
              <a:gd name="connsiteX5" fmla="*/ 0 w 3771900"/>
              <a:gd name="connsiteY5" fmla="*/ 647700 h 3200400"/>
              <a:gd name="connsiteX6" fmla="*/ 19050 w 3771900"/>
              <a:gd name="connsiteY6" fmla="*/ 857250 h 3200400"/>
              <a:gd name="connsiteX7" fmla="*/ 76200 w 3771900"/>
              <a:gd name="connsiteY7" fmla="*/ 952500 h 3200400"/>
              <a:gd name="connsiteX8" fmla="*/ 228600 w 3771900"/>
              <a:gd name="connsiteY8" fmla="*/ 1066800 h 3200400"/>
              <a:gd name="connsiteX9" fmla="*/ 304800 w 3771900"/>
              <a:gd name="connsiteY9" fmla="*/ 1104900 h 3200400"/>
              <a:gd name="connsiteX10" fmla="*/ 495300 w 3771900"/>
              <a:gd name="connsiteY10" fmla="*/ 1200150 h 3200400"/>
              <a:gd name="connsiteX11" fmla="*/ 590550 w 3771900"/>
              <a:gd name="connsiteY11" fmla="*/ 1219200 h 3200400"/>
              <a:gd name="connsiteX12" fmla="*/ 762000 w 3771900"/>
              <a:gd name="connsiteY12" fmla="*/ 1295400 h 3200400"/>
              <a:gd name="connsiteX13" fmla="*/ 933450 w 3771900"/>
              <a:gd name="connsiteY13" fmla="*/ 1333500 h 3200400"/>
              <a:gd name="connsiteX14" fmla="*/ 1123950 w 3771900"/>
              <a:gd name="connsiteY14" fmla="*/ 1428750 h 3200400"/>
              <a:gd name="connsiteX15" fmla="*/ 1181100 w 3771900"/>
              <a:gd name="connsiteY15" fmla="*/ 1447800 h 3200400"/>
              <a:gd name="connsiteX16" fmla="*/ 1352550 w 3771900"/>
              <a:gd name="connsiteY16" fmla="*/ 1619250 h 3200400"/>
              <a:gd name="connsiteX17" fmla="*/ 1409700 w 3771900"/>
              <a:gd name="connsiteY17" fmla="*/ 1714500 h 3200400"/>
              <a:gd name="connsiteX18" fmla="*/ 1485900 w 3771900"/>
              <a:gd name="connsiteY18" fmla="*/ 1790700 h 3200400"/>
              <a:gd name="connsiteX19" fmla="*/ 1581150 w 3771900"/>
              <a:gd name="connsiteY19" fmla="*/ 1962150 h 3200400"/>
              <a:gd name="connsiteX20" fmla="*/ 1619250 w 3771900"/>
              <a:gd name="connsiteY20" fmla="*/ 2057400 h 3200400"/>
              <a:gd name="connsiteX21" fmla="*/ 1695450 w 3771900"/>
              <a:gd name="connsiteY21" fmla="*/ 2190750 h 3200400"/>
              <a:gd name="connsiteX22" fmla="*/ 1752600 w 3771900"/>
              <a:gd name="connsiteY22" fmla="*/ 2324100 h 3200400"/>
              <a:gd name="connsiteX23" fmla="*/ 1771650 w 3771900"/>
              <a:gd name="connsiteY23" fmla="*/ 2438400 h 3200400"/>
              <a:gd name="connsiteX24" fmla="*/ 1809750 w 3771900"/>
              <a:gd name="connsiteY24" fmla="*/ 2495550 h 3200400"/>
              <a:gd name="connsiteX25" fmla="*/ 1847850 w 3771900"/>
              <a:gd name="connsiteY25" fmla="*/ 2590800 h 3200400"/>
              <a:gd name="connsiteX26" fmla="*/ 1943100 w 3771900"/>
              <a:gd name="connsiteY26" fmla="*/ 2743200 h 3200400"/>
              <a:gd name="connsiteX27" fmla="*/ 2019300 w 3771900"/>
              <a:gd name="connsiteY27" fmla="*/ 2800350 h 3200400"/>
              <a:gd name="connsiteX28" fmla="*/ 2114550 w 3771900"/>
              <a:gd name="connsiteY28" fmla="*/ 2895600 h 3200400"/>
              <a:gd name="connsiteX29" fmla="*/ 2419350 w 3771900"/>
              <a:gd name="connsiteY29" fmla="*/ 3067050 h 3200400"/>
              <a:gd name="connsiteX30" fmla="*/ 2724150 w 3771900"/>
              <a:gd name="connsiteY30" fmla="*/ 3162300 h 3200400"/>
              <a:gd name="connsiteX31" fmla="*/ 2800350 w 3771900"/>
              <a:gd name="connsiteY31" fmla="*/ 3181350 h 3200400"/>
              <a:gd name="connsiteX32" fmla="*/ 2952750 w 3771900"/>
              <a:gd name="connsiteY32" fmla="*/ 3200400 h 3200400"/>
              <a:gd name="connsiteX33" fmla="*/ 3219450 w 3771900"/>
              <a:gd name="connsiteY33" fmla="*/ 3181350 h 3200400"/>
              <a:gd name="connsiteX34" fmla="*/ 3295650 w 3771900"/>
              <a:gd name="connsiteY34" fmla="*/ 3143250 h 3200400"/>
              <a:gd name="connsiteX35" fmla="*/ 3505200 w 3771900"/>
              <a:gd name="connsiteY35" fmla="*/ 3067050 h 3200400"/>
              <a:gd name="connsiteX36" fmla="*/ 3562350 w 3771900"/>
              <a:gd name="connsiteY36" fmla="*/ 3028950 h 3200400"/>
              <a:gd name="connsiteX37" fmla="*/ 3638550 w 3771900"/>
              <a:gd name="connsiteY37" fmla="*/ 2895600 h 3200400"/>
              <a:gd name="connsiteX38" fmla="*/ 3714750 w 3771900"/>
              <a:gd name="connsiteY38" fmla="*/ 2819400 h 3200400"/>
              <a:gd name="connsiteX39" fmla="*/ 3771900 w 3771900"/>
              <a:gd name="connsiteY39" fmla="*/ 2057400 h 3200400"/>
              <a:gd name="connsiteX40" fmla="*/ 3752850 w 3771900"/>
              <a:gd name="connsiteY40" fmla="*/ 1714500 h 3200400"/>
              <a:gd name="connsiteX41" fmla="*/ 3733800 w 3771900"/>
              <a:gd name="connsiteY41" fmla="*/ 1619250 h 3200400"/>
              <a:gd name="connsiteX42" fmla="*/ 3714750 w 3771900"/>
              <a:gd name="connsiteY42" fmla="*/ 781050 h 3200400"/>
              <a:gd name="connsiteX43" fmla="*/ 3695700 w 3771900"/>
              <a:gd name="connsiteY43" fmla="*/ 628650 h 3200400"/>
              <a:gd name="connsiteX44" fmla="*/ 3676650 w 3771900"/>
              <a:gd name="connsiteY44" fmla="*/ 419100 h 3200400"/>
              <a:gd name="connsiteX45" fmla="*/ 3524250 w 3771900"/>
              <a:gd name="connsiteY45" fmla="*/ 209550 h 3200400"/>
              <a:gd name="connsiteX46" fmla="*/ 2819400 w 3771900"/>
              <a:gd name="connsiteY46" fmla="*/ 0 h 3200400"/>
              <a:gd name="connsiteX47" fmla="*/ 1352550 w 3771900"/>
              <a:gd name="connsiteY47" fmla="*/ 19050 h 3200400"/>
              <a:gd name="connsiteX48" fmla="*/ 1085850 w 3771900"/>
              <a:gd name="connsiteY48" fmla="*/ 76200 h 3200400"/>
              <a:gd name="connsiteX49" fmla="*/ 895350 w 3771900"/>
              <a:gd name="connsiteY49" fmla="*/ 95250 h 3200400"/>
              <a:gd name="connsiteX50" fmla="*/ 723900 w 3771900"/>
              <a:gd name="connsiteY50" fmla="*/ 114300 h 3200400"/>
              <a:gd name="connsiteX0" fmla="*/ 571500 w 3771900"/>
              <a:gd name="connsiteY0" fmla="*/ 171492 h 3181392"/>
              <a:gd name="connsiteX1" fmla="*/ 400050 w 3771900"/>
              <a:gd name="connsiteY1" fmla="*/ 228642 h 3181392"/>
              <a:gd name="connsiteX2" fmla="*/ 133350 w 3771900"/>
              <a:gd name="connsiteY2" fmla="*/ 361992 h 3181392"/>
              <a:gd name="connsiteX3" fmla="*/ 95250 w 3771900"/>
              <a:gd name="connsiteY3" fmla="*/ 438192 h 3181392"/>
              <a:gd name="connsiteX4" fmla="*/ 19050 w 3771900"/>
              <a:gd name="connsiteY4" fmla="*/ 571542 h 3181392"/>
              <a:gd name="connsiteX5" fmla="*/ 0 w 3771900"/>
              <a:gd name="connsiteY5" fmla="*/ 628692 h 3181392"/>
              <a:gd name="connsiteX6" fmla="*/ 19050 w 3771900"/>
              <a:gd name="connsiteY6" fmla="*/ 838242 h 3181392"/>
              <a:gd name="connsiteX7" fmla="*/ 76200 w 3771900"/>
              <a:gd name="connsiteY7" fmla="*/ 933492 h 3181392"/>
              <a:gd name="connsiteX8" fmla="*/ 228600 w 3771900"/>
              <a:gd name="connsiteY8" fmla="*/ 1047792 h 3181392"/>
              <a:gd name="connsiteX9" fmla="*/ 304800 w 3771900"/>
              <a:gd name="connsiteY9" fmla="*/ 1085892 h 3181392"/>
              <a:gd name="connsiteX10" fmla="*/ 495300 w 3771900"/>
              <a:gd name="connsiteY10" fmla="*/ 1181142 h 3181392"/>
              <a:gd name="connsiteX11" fmla="*/ 590550 w 3771900"/>
              <a:gd name="connsiteY11" fmla="*/ 1200192 h 3181392"/>
              <a:gd name="connsiteX12" fmla="*/ 762000 w 3771900"/>
              <a:gd name="connsiteY12" fmla="*/ 1276392 h 3181392"/>
              <a:gd name="connsiteX13" fmla="*/ 933450 w 3771900"/>
              <a:gd name="connsiteY13" fmla="*/ 1314492 h 3181392"/>
              <a:gd name="connsiteX14" fmla="*/ 1123950 w 3771900"/>
              <a:gd name="connsiteY14" fmla="*/ 1409742 h 3181392"/>
              <a:gd name="connsiteX15" fmla="*/ 1181100 w 3771900"/>
              <a:gd name="connsiteY15" fmla="*/ 1428792 h 3181392"/>
              <a:gd name="connsiteX16" fmla="*/ 1352550 w 3771900"/>
              <a:gd name="connsiteY16" fmla="*/ 1600242 h 3181392"/>
              <a:gd name="connsiteX17" fmla="*/ 1409700 w 3771900"/>
              <a:gd name="connsiteY17" fmla="*/ 1695492 h 3181392"/>
              <a:gd name="connsiteX18" fmla="*/ 1485900 w 3771900"/>
              <a:gd name="connsiteY18" fmla="*/ 1771692 h 3181392"/>
              <a:gd name="connsiteX19" fmla="*/ 1581150 w 3771900"/>
              <a:gd name="connsiteY19" fmla="*/ 1943142 h 3181392"/>
              <a:gd name="connsiteX20" fmla="*/ 1619250 w 3771900"/>
              <a:gd name="connsiteY20" fmla="*/ 2038392 h 3181392"/>
              <a:gd name="connsiteX21" fmla="*/ 1695450 w 3771900"/>
              <a:gd name="connsiteY21" fmla="*/ 2171742 h 3181392"/>
              <a:gd name="connsiteX22" fmla="*/ 1752600 w 3771900"/>
              <a:gd name="connsiteY22" fmla="*/ 2305092 h 3181392"/>
              <a:gd name="connsiteX23" fmla="*/ 1771650 w 3771900"/>
              <a:gd name="connsiteY23" fmla="*/ 2419392 h 3181392"/>
              <a:gd name="connsiteX24" fmla="*/ 1809750 w 3771900"/>
              <a:gd name="connsiteY24" fmla="*/ 2476542 h 3181392"/>
              <a:gd name="connsiteX25" fmla="*/ 1847850 w 3771900"/>
              <a:gd name="connsiteY25" fmla="*/ 2571792 h 3181392"/>
              <a:gd name="connsiteX26" fmla="*/ 1943100 w 3771900"/>
              <a:gd name="connsiteY26" fmla="*/ 2724192 h 3181392"/>
              <a:gd name="connsiteX27" fmla="*/ 2019300 w 3771900"/>
              <a:gd name="connsiteY27" fmla="*/ 2781342 h 3181392"/>
              <a:gd name="connsiteX28" fmla="*/ 2114550 w 3771900"/>
              <a:gd name="connsiteY28" fmla="*/ 2876592 h 3181392"/>
              <a:gd name="connsiteX29" fmla="*/ 2419350 w 3771900"/>
              <a:gd name="connsiteY29" fmla="*/ 3048042 h 3181392"/>
              <a:gd name="connsiteX30" fmla="*/ 2724150 w 3771900"/>
              <a:gd name="connsiteY30" fmla="*/ 3143292 h 3181392"/>
              <a:gd name="connsiteX31" fmla="*/ 2800350 w 3771900"/>
              <a:gd name="connsiteY31" fmla="*/ 3162342 h 3181392"/>
              <a:gd name="connsiteX32" fmla="*/ 2952750 w 3771900"/>
              <a:gd name="connsiteY32" fmla="*/ 3181392 h 3181392"/>
              <a:gd name="connsiteX33" fmla="*/ 3219450 w 3771900"/>
              <a:gd name="connsiteY33" fmla="*/ 3162342 h 3181392"/>
              <a:gd name="connsiteX34" fmla="*/ 3295650 w 3771900"/>
              <a:gd name="connsiteY34" fmla="*/ 3124242 h 3181392"/>
              <a:gd name="connsiteX35" fmla="*/ 3505200 w 3771900"/>
              <a:gd name="connsiteY35" fmla="*/ 3048042 h 3181392"/>
              <a:gd name="connsiteX36" fmla="*/ 3562350 w 3771900"/>
              <a:gd name="connsiteY36" fmla="*/ 3009942 h 3181392"/>
              <a:gd name="connsiteX37" fmla="*/ 3638550 w 3771900"/>
              <a:gd name="connsiteY37" fmla="*/ 2876592 h 3181392"/>
              <a:gd name="connsiteX38" fmla="*/ 3714750 w 3771900"/>
              <a:gd name="connsiteY38" fmla="*/ 2800392 h 3181392"/>
              <a:gd name="connsiteX39" fmla="*/ 3771900 w 3771900"/>
              <a:gd name="connsiteY39" fmla="*/ 2038392 h 3181392"/>
              <a:gd name="connsiteX40" fmla="*/ 3752850 w 3771900"/>
              <a:gd name="connsiteY40" fmla="*/ 1695492 h 3181392"/>
              <a:gd name="connsiteX41" fmla="*/ 3733800 w 3771900"/>
              <a:gd name="connsiteY41" fmla="*/ 1600242 h 3181392"/>
              <a:gd name="connsiteX42" fmla="*/ 3714750 w 3771900"/>
              <a:gd name="connsiteY42" fmla="*/ 762042 h 3181392"/>
              <a:gd name="connsiteX43" fmla="*/ 3695700 w 3771900"/>
              <a:gd name="connsiteY43" fmla="*/ 609642 h 3181392"/>
              <a:gd name="connsiteX44" fmla="*/ 3676650 w 3771900"/>
              <a:gd name="connsiteY44" fmla="*/ 400092 h 3181392"/>
              <a:gd name="connsiteX45" fmla="*/ 3524250 w 3771900"/>
              <a:gd name="connsiteY45" fmla="*/ 190542 h 3181392"/>
              <a:gd name="connsiteX46" fmla="*/ 2840665 w 3771900"/>
              <a:gd name="connsiteY46" fmla="*/ 66052 h 3181392"/>
              <a:gd name="connsiteX47" fmla="*/ 1352550 w 3771900"/>
              <a:gd name="connsiteY47" fmla="*/ 42 h 3181392"/>
              <a:gd name="connsiteX48" fmla="*/ 1085850 w 3771900"/>
              <a:gd name="connsiteY48" fmla="*/ 57192 h 3181392"/>
              <a:gd name="connsiteX49" fmla="*/ 895350 w 3771900"/>
              <a:gd name="connsiteY49" fmla="*/ 76242 h 3181392"/>
              <a:gd name="connsiteX50" fmla="*/ 723900 w 3771900"/>
              <a:gd name="connsiteY50" fmla="*/ 95292 h 3181392"/>
              <a:gd name="connsiteX0" fmla="*/ 571500 w 3771900"/>
              <a:gd name="connsiteY0" fmla="*/ 171479 h 3181379"/>
              <a:gd name="connsiteX1" fmla="*/ 400050 w 3771900"/>
              <a:gd name="connsiteY1" fmla="*/ 228629 h 3181379"/>
              <a:gd name="connsiteX2" fmla="*/ 133350 w 3771900"/>
              <a:gd name="connsiteY2" fmla="*/ 361979 h 3181379"/>
              <a:gd name="connsiteX3" fmla="*/ 95250 w 3771900"/>
              <a:gd name="connsiteY3" fmla="*/ 438179 h 3181379"/>
              <a:gd name="connsiteX4" fmla="*/ 19050 w 3771900"/>
              <a:gd name="connsiteY4" fmla="*/ 571529 h 3181379"/>
              <a:gd name="connsiteX5" fmla="*/ 0 w 3771900"/>
              <a:gd name="connsiteY5" fmla="*/ 628679 h 3181379"/>
              <a:gd name="connsiteX6" fmla="*/ 19050 w 3771900"/>
              <a:gd name="connsiteY6" fmla="*/ 838229 h 3181379"/>
              <a:gd name="connsiteX7" fmla="*/ 76200 w 3771900"/>
              <a:gd name="connsiteY7" fmla="*/ 933479 h 3181379"/>
              <a:gd name="connsiteX8" fmla="*/ 228600 w 3771900"/>
              <a:gd name="connsiteY8" fmla="*/ 1047779 h 3181379"/>
              <a:gd name="connsiteX9" fmla="*/ 304800 w 3771900"/>
              <a:gd name="connsiteY9" fmla="*/ 1085879 h 3181379"/>
              <a:gd name="connsiteX10" fmla="*/ 495300 w 3771900"/>
              <a:gd name="connsiteY10" fmla="*/ 1181129 h 3181379"/>
              <a:gd name="connsiteX11" fmla="*/ 590550 w 3771900"/>
              <a:gd name="connsiteY11" fmla="*/ 1200179 h 3181379"/>
              <a:gd name="connsiteX12" fmla="*/ 762000 w 3771900"/>
              <a:gd name="connsiteY12" fmla="*/ 1276379 h 3181379"/>
              <a:gd name="connsiteX13" fmla="*/ 933450 w 3771900"/>
              <a:gd name="connsiteY13" fmla="*/ 1314479 h 3181379"/>
              <a:gd name="connsiteX14" fmla="*/ 1123950 w 3771900"/>
              <a:gd name="connsiteY14" fmla="*/ 1409729 h 3181379"/>
              <a:gd name="connsiteX15" fmla="*/ 1181100 w 3771900"/>
              <a:gd name="connsiteY15" fmla="*/ 1428779 h 3181379"/>
              <a:gd name="connsiteX16" fmla="*/ 1352550 w 3771900"/>
              <a:gd name="connsiteY16" fmla="*/ 1600229 h 3181379"/>
              <a:gd name="connsiteX17" fmla="*/ 1409700 w 3771900"/>
              <a:gd name="connsiteY17" fmla="*/ 1695479 h 3181379"/>
              <a:gd name="connsiteX18" fmla="*/ 1485900 w 3771900"/>
              <a:gd name="connsiteY18" fmla="*/ 1771679 h 3181379"/>
              <a:gd name="connsiteX19" fmla="*/ 1581150 w 3771900"/>
              <a:gd name="connsiteY19" fmla="*/ 1943129 h 3181379"/>
              <a:gd name="connsiteX20" fmla="*/ 1619250 w 3771900"/>
              <a:gd name="connsiteY20" fmla="*/ 2038379 h 3181379"/>
              <a:gd name="connsiteX21" fmla="*/ 1695450 w 3771900"/>
              <a:gd name="connsiteY21" fmla="*/ 2171729 h 3181379"/>
              <a:gd name="connsiteX22" fmla="*/ 1752600 w 3771900"/>
              <a:gd name="connsiteY22" fmla="*/ 2305079 h 3181379"/>
              <a:gd name="connsiteX23" fmla="*/ 1771650 w 3771900"/>
              <a:gd name="connsiteY23" fmla="*/ 2419379 h 3181379"/>
              <a:gd name="connsiteX24" fmla="*/ 1809750 w 3771900"/>
              <a:gd name="connsiteY24" fmla="*/ 2476529 h 3181379"/>
              <a:gd name="connsiteX25" fmla="*/ 1847850 w 3771900"/>
              <a:gd name="connsiteY25" fmla="*/ 2571779 h 3181379"/>
              <a:gd name="connsiteX26" fmla="*/ 1943100 w 3771900"/>
              <a:gd name="connsiteY26" fmla="*/ 2724179 h 3181379"/>
              <a:gd name="connsiteX27" fmla="*/ 2019300 w 3771900"/>
              <a:gd name="connsiteY27" fmla="*/ 2781329 h 3181379"/>
              <a:gd name="connsiteX28" fmla="*/ 2114550 w 3771900"/>
              <a:gd name="connsiteY28" fmla="*/ 2876579 h 3181379"/>
              <a:gd name="connsiteX29" fmla="*/ 2419350 w 3771900"/>
              <a:gd name="connsiteY29" fmla="*/ 3048029 h 3181379"/>
              <a:gd name="connsiteX30" fmla="*/ 2724150 w 3771900"/>
              <a:gd name="connsiteY30" fmla="*/ 3143279 h 3181379"/>
              <a:gd name="connsiteX31" fmla="*/ 2800350 w 3771900"/>
              <a:gd name="connsiteY31" fmla="*/ 3162329 h 3181379"/>
              <a:gd name="connsiteX32" fmla="*/ 2952750 w 3771900"/>
              <a:gd name="connsiteY32" fmla="*/ 3181379 h 3181379"/>
              <a:gd name="connsiteX33" fmla="*/ 3219450 w 3771900"/>
              <a:gd name="connsiteY33" fmla="*/ 3162329 h 3181379"/>
              <a:gd name="connsiteX34" fmla="*/ 3295650 w 3771900"/>
              <a:gd name="connsiteY34" fmla="*/ 3124229 h 3181379"/>
              <a:gd name="connsiteX35" fmla="*/ 3505200 w 3771900"/>
              <a:gd name="connsiteY35" fmla="*/ 3048029 h 3181379"/>
              <a:gd name="connsiteX36" fmla="*/ 3562350 w 3771900"/>
              <a:gd name="connsiteY36" fmla="*/ 3009929 h 3181379"/>
              <a:gd name="connsiteX37" fmla="*/ 3638550 w 3771900"/>
              <a:gd name="connsiteY37" fmla="*/ 2876579 h 3181379"/>
              <a:gd name="connsiteX38" fmla="*/ 3714750 w 3771900"/>
              <a:gd name="connsiteY38" fmla="*/ 2800379 h 3181379"/>
              <a:gd name="connsiteX39" fmla="*/ 3771900 w 3771900"/>
              <a:gd name="connsiteY39" fmla="*/ 2038379 h 3181379"/>
              <a:gd name="connsiteX40" fmla="*/ 3752850 w 3771900"/>
              <a:gd name="connsiteY40" fmla="*/ 1695479 h 3181379"/>
              <a:gd name="connsiteX41" fmla="*/ 3733800 w 3771900"/>
              <a:gd name="connsiteY41" fmla="*/ 1600229 h 3181379"/>
              <a:gd name="connsiteX42" fmla="*/ 3714750 w 3771900"/>
              <a:gd name="connsiteY42" fmla="*/ 762029 h 3181379"/>
              <a:gd name="connsiteX43" fmla="*/ 3695700 w 3771900"/>
              <a:gd name="connsiteY43" fmla="*/ 609629 h 3181379"/>
              <a:gd name="connsiteX44" fmla="*/ 3676650 w 3771900"/>
              <a:gd name="connsiteY44" fmla="*/ 400079 h 3181379"/>
              <a:gd name="connsiteX45" fmla="*/ 3524250 w 3771900"/>
              <a:gd name="connsiteY45" fmla="*/ 190529 h 3181379"/>
              <a:gd name="connsiteX46" fmla="*/ 2840665 w 3771900"/>
              <a:gd name="connsiteY46" fmla="*/ 66039 h 3181379"/>
              <a:gd name="connsiteX47" fmla="*/ 1352550 w 3771900"/>
              <a:gd name="connsiteY47" fmla="*/ 29 h 3181379"/>
              <a:gd name="connsiteX48" fmla="*/ 895350 w 3771900"/>
              <a:gd name="connsiteY48" fmla="*/ 76229 h 3181379"/>
              <a:gd name="connsiteX49" fmla="*/ 723900 w 3771900"/>
              <a:gd name="connsiteY49" fmla="*/ 95279 h 3181379"/>
              <a:gd name="connsiteX0" fmla="*/ 571500 w 3771900"/>
              <a:gd name="connsiteY0" fmla="*/ 112615 h 3122515"/>
              <a:gd name="connsiteX1" fmla="*/ 400050 w 3771900"/>
              <a:gd name="connsiteY1" fmla="*/ 169765 h 3122515"/>
              <a:gd name="connsiteX2" fmla="*/ 133350 w 3771900"/>
              <a:gd name="connsiteY2" fmla="*/ 303115 h 3122515"/>
              <a:gd name="connsiteX3" fmla="*/ 95250 w 3771900"/>
              <a:gd name="connsiteY3" fmla="*/ 379315 h 3122515"/>
              <a:gd name="connsiteX4" fmla="*/ 19050 w 3771900"/>
              <a:gd name="connsiteY4" fmla="*/ 512665 h 3122515"/>
              <a:gd name="connsiteX5" fmla="*/ 0 w 3771900"/>
              <a:gd name="connsiteY5" fmla="*/ 569815 h 3122515"/>
              <a:gd name="connsiteX6" fmla="*/ 19050 w 3771900"/>
              <a:gd name="connsiteY6" fmla="*/ 779365 h 3122515"/>
              <a:gd name="connsiteX7" fmla="*/ 76200 w 3771900"/>
              <a:gd name="connsiteY7" fmla="*/ 874615 h 3122515"/>
              <a:gd name="connsiteX8" fmla="*/ 228600 w 3771900"/>
              <a:gd name="connsiteY8" fmla="*/ 988915 h 3122515"/>
              <a:gd name="connsiteX9" fmla="*/ 304800 w 3771900"/>
              <a:gd name="connsiteY9" fmla="*/ 1027015 h 3122515"/>
              <a:gd name="connsiteX10" fmla="*/ 495300 w 3771900"/>
              <a:gd name="connsiteY10" fmla="*/ 1122265 h 3122515"/>
              <a:gd name="connsiteX11" fmla="*/ 590550 w 3771900"/>
              <a:gd name="connsiteY11" fmla="*/ 1141315 h 3122515"/>
              <a:gd name="connsiteX12" fmla="*/ 762000 w 3771900"/>
              <a:gd name="connsiteY12" fmla="*/ 1217515 h 3122515"/>
              <a:gd name="connsiteX13" fmla="*/ 933450 w 3771900"/>
              <a:gd name="connsiteY13" fmla="*/ 1255615 h 3122515"/>
              <a:gd name="connsiteX14" fmla="*/ 1123950 w 3771900"/>
              <a:gd name="connsiteY14" fmla="*/ 1350865 h 3122515"/>
              <a:gd name="connsiteX15" fmla="*/ 1181100 w 3771900"/>
              <a:gd name="connsiteY15" fmla="*/ 1369915 h 3122515"/>
              <a:gd name="connsiteX16" fmla="*/ 1352550 w 3771900"/>
              <a:gd name="connsiteY16" fmla="*/ 1541365 h 3122515"/>
              <a:gd name="connsiteX17" fmla="*/ 1409700 w 3771900"/>
              <a:gd name="connsiteY17" fmla="*/ 1636615 h 3122515"/>
              <a:gd name="connsiteX18" fmla="*/ 1485900 w 3771900"/>
              <a:gd name="connsiteY18" fmla="*/ 1712815 h 3122515"/>
              <a:gd name="connsiteX19" fmla="*/ 1581150 w 3771900"/>
              <a:gd name="connsiteY19" fmla="*/ 1884265 h 3122515"/>
              <a:gd name="connsiteX20" fmla="*/ 1619250 w 3771900"/>
              <a:gd name="connsiteY20" fmla="*/ 1979515 h 3122515"/>
              <a:gd name="connsiteX21" fmla="*/ 1695450 w 3771900"/>
              <a:gd name="connsiteY21" fmla="*/ 2112865 h 3122515"/>
              <a:gd name="connsiteX22" fmla="*/ 1752600 w 3771900"/>
              <a:gd name="connsiteY22" fmla="*/ 2246215 h 3122515"/>
              <a:gd name="connsiteX23" fmla="*/ 1771650 w 3771900"/>
              <a:gd name="connsiteY23" fmla="*/ 2360515 h 3122515"/>
              <a:gd name="connsiteX24" fmla="*/ 1809750 w 3771900"/>
              <a:gd name="connsiteY24" fmla="*/ 2417665 h 3122515"/>
              <a:gd name="connsiteX25" fmla="*/ 1847850 w 3771900"/>
              <a:gd name="connsiteY25" fmla="*/ 2512915 h 3122515"/>
              <a:gd name="connsiteX26" fmla="*/ 1943100 w 3771900"/>
              <a:gd name="connsiteY26" fmla="*/ 2665315 h 3122515"/>
              <a:gd name="connsiteX27" fmla="*/ 2019300 w 3771900"/>
              <a:gd name="connsiteY27" fmla="*/ 2722465 h 3122515"/>
              <a:gd name="connsiteX28" fmla="*/ 2114550 w 3771900"/>
              <a:gd name="connsiteY28" fmla="*/ 2817715 h 3122515"/>
              <a:gd name="connsiteX29" fmla="*/ 2419350 w 3771900"/>
              <a:gd name="connsiteY29" fmla="*/ 2989165 h 3122515"/>
              <a:gd name="connsiteX30" fmla="*/ 2724150 w 3771900"/>
              <a:gd name="connsiteY30" fmla="*/ 3084415 h 3122515"/>
              <a:gd name="connsiteX31" fmla="*/ 2800350 w 3771900"/>
              <a:gd name="connsiteY31" fmla="*/ 3103465 h 3122515"/>
              <a:gd name="connsiteX32" fmla="*/ 2952750 w 3771900"/>
              <a:gd name="connsiteY32" fmla="*/ 3122515 h 3122515"/>
              <a:gd name="connsiteX33" fmla="*/ 3219450 w 3771900"/>
              <a:gd name="connsiteY33" fmla="*/ 3103465 h 3122515"/>
              <a:gd name="connsiteX34" fmla="*/ 3295650 w 3771900"/>
              <a:gd name="connsiteY34" fmla="*/ 3065365 h 3122515"/>
              <a:gd name="connsiteX35" fmla="*/ 3505200 w 3771900"/>
              <a:gd name="connsiteY35" fmla="*/ 2989165 h 3122515"/>
              <a:gd name="connsiteX36" fmla="*/ 3562350 w 3771900"/>
              <a:gd name="connsiteY36" fmla="*/ 2951065 h 3122515"/>
              <a:gd name="connsiteX37" fmla="*/ 3638550 w 3771900"/>
              <a:gd name="connsiteY37" fmla="*/ 2817715 h 3122515"/>
              <a:gd name="connsiteX38" fmla="*/ 3714750 w 3771900"/>
              <a:gd name="connsiteY38" fmla="*/ 2741515 h 3122515"/>
              <a:gd name="connsiteX39" fmla="*/ 3771900 w 3771900"/>
              <a:gd name="connsiteY39" fmla="*/ 1979515 h 3122515"/>
              <a:gd name="connsiteX40" fmla="*/ 3752850 w 3771900"/>
              <a:gd name="connsiteY40" fmla="*/ 1636615 h 3122515"/>
              <a:gd name="connsiteX41" fmla="*/ 3733800 w 3771900"/>
              <a:gd name="connsiteY41" fmla="*/ 1541365 h 3122515"/>
              <a:gd name="connsiteX42" fmla="*/ 3714750 w 3771900"/>
              <a:gd name="connsiteY42" fmla="*/ 703165 h 3122515"/>
              <a:gd name="connsiteX43" fmla="*/ 3695700 w 3771900"/>
              <a:gd name="connsiteY43" fmla="*/ 550765 h 3122515"/>
              <a:gd name="connsiteX44" fmla="*/ 3676650 w 3771900"/>
              <a:gd name="connsiteY44" fmla="*/ 341215 h 3122515"/>
              <a:gd name="connsiteX45" fmla="*/ 3524250 w 3771900"/>
              <a:gd name="connsiteY45" fmla="*/ 131665 h 3122515"/>
              <a:gd name="connsiteX46" fmla="*/ 2840665 w 3771900"/>
              <a:gd name="connsiteY46" fmla="*/ 7175 h 3122515"/>
              <a:gd name="connsiteX47" fmla="*/ 895350 w 3771900"/>
              <a:gd name="connsiteY47" fmla="*/ 17365 h 3122515"/>
              <a:gd name="connsiteX48" fmla="*/ 723900 w 3771900"/>
              <a:gd name="connsiteY48" fmla="*/ 36415 h 3122515"/>
              <a:gd name="connsiteX0" fmla="*/ 571500 w 3771900"/>
              <a:gd name="connsiteY0" fmla="*/ 109210 h 3119110"/>
              <a:gd name="connsiteX1" fmla="*/ 400050 w 3771900"/>
              <a:gd name="connsiteY1" fmla="*/ 166360 h 3119110"/>
              <a:gd name="connsiteX2" fmla="*/ 133350 w 3771900"/>
              <a:gd name="connsiteY2" fmla="*/ 299710 h 3119110"/>
              <a:gd name="connsiteX3" fmla="*/ 95250 w 3771900"/>
              <a:gd name="connsiteY3" fmla="*/ 375910 h 3119110"/>
              <a:gd name="connsiteX4" fmla="*/ 19050 w 3771900"/>
              <a:gd name="connsiteY4" fmla="*/ 509260 h 3119110"/>
              <a:gd name="connsiteX5" fmla="*/ 0 w 3771900"/>
              <a:gd name="connsiteY5" fmla="*/ 566410 h 3119110"/>
              <a:gd name="connsiteX6" fmla="*/ 19050 w 3771900"/>
              <a:gd name="connsiteY6" fmla="*/ 775960 h 3119110"/>
              <a:gd name="connsiteX7" fmla="*/ 76200 w 3771900"/>
              <a:gd name="connsiteY7" fmla="*/ 871210 h 3119110"/>
              <a:gd name="connsiteX8" fmla="*/ 228600 w 3771900"/>
              <a:gd name="connsiteY8" fmla="*/ 985510 h 3119110"/>
              <a:gd name="connsiteX9" fmla="*/ 304800 w 3771900"/>
              <a:gd name="connsiteY9" fmla="*/ 1023610 h 3119110"/>
              <a:gd name="connsiteX10" fmla="*/ 495300 w 3771900"/>
              <a:gd name="connsiteY10" fmla="*/ 1118860 h 3119110"/>
              <a:gd name="connsiteX11" fmla="*/ 590550 w 3771900"/>
              <a:gd name="connsiteY11" fmla="*/ 1137910 h 3119110"/>
              <a:gd name="connsiteX12" fmla="*/ 762000 w 3771900"/>
              <a:gd name="connsiteY12" fmla="*/ 1214110 h 3119110"/>
              <a:gd name="connsiteX13" fmla="*/ 933450 w 3771900"/>
              <a:gd name="connsiteY13" fmla="*/ 1252210 h 3119110"/>
              <a:gd name="connsiteX14" fmla="*/ 1123950 w 3771900"/>
              <a:gd name="connsiteY14" fmla="*/ 1347460 h 3119110"/>
              <a:gd name="connsiteX15" fmla="*/ 1181100 w 3771900"/>
              <a:gd name="connsiteY15" fmla="*/ 1366510 h 3119110"/>
              <a:gd name="connsiteX16" fmla="*/ 1352550 w 3771900"/>
              <a:gd name="connsiteY16" fmla="*/ 1537960 h 3119110"/>
              <a:gd name="connsiteX17" fmla="*/ 1409700 w 3771900"/>
              <a:gd name="connsiteY17" fmla="*/ 1633210 h 3119110"/>
              <a:gd name="connsiteX18" fmla="*/ 1485900 w 3771900"/>
              <a:gd name="connsiteY18" fmla="*/ 1709410 h 3119110"/>
              <a:gd name="connsiteX19" fmla="*/ 1581150 w 3771900"/>
              <a:gd name="connsiteY19" fmla="*/ 1880860 h 3119110"/>
              <a:gd name="connsiteX20" fmla="*/ 1619250 w 3771900"/>
              <a:gd name="connsiteY20" fmla="*/ 1976110 h 3119110"/>
              <a:gd name="connsiteX21" fmla="*/ 1695450 w 3771900"/>
              <a:gd name="connsiteY21" fmla="*/ 2109460 h 3119110"/>
              <a:gd name="connsiteX22" fmla="*/ 1752600 w 3771900"/>
              <a:gd name="connsiteY22" fmla="*/ 2242810 h 3119110"/>
              <a:gd name="connsiteX23" fmla="*/ 1771650 w 3771900"/>
              <a:gd name="connsiteY23" fmla="*/ 2357110 h 3119110"/>
              <a:gd name="connsiteX24" fmla="*/ 1809750 w 3771900"/>
              <a:gd name="connsiteY24" fmla="*/ 2414260 h 3119110"/>
              <a:gd name="connsiteX25" fmla="*/ 1847850 w 3771900"/>
              <a:gd name="connsiteY25" fmla="*/ 2509510 h 3119110"/>
              <a:gd name="connsiteX26" fmla="*/ 1943100 w 3771900"/>
              <a:gd name="connsiteY26" fmla="*/ 2661910 h 3119110"/>
              <a:gd name="connsiteX27" fmla="*/ 2019300 w 3771900"/>
              <a:gd name="connsiteY27" fmla="*/ 2719060 h 3119110"/>
              <a:gd name="connsiteX28" fmla="*/ 2114550 w 3771900"/>
              <a:gd name="connsiteY28" fmla="*/ 2814310 h 3119110"/>
              <a:gd name="connsiteX29" fmla="*/ 2419350 w 3771900"/>
              <a:gd name="connsiteY29" fmla="*/ 2985760 h 3119110"/>
              <a:gd name="connsiteX30" fmla="*/ 2724150 w 3771900"/>
              <a:gd name="connsiteY30" fmla="*/ 3081010 h 3119110"/>
              <a:gd name="connsiteX31" fmla="*/ 2800350 w 3771900"/>
              <a:gd name="connsiteY31" fmla="*/ 3100060 h 3119110"/>
              <a:gd name="connsiteX32" fmla="*/ 2952750 w 3771900"/>
              <a:gd name="connsiteY32" fmla="*/ 3119110 h 3119110"/>
              <a:gd name="connsiteX33" fmla="*/ 3219450 w 3771900"/>
              <a:gd name="connsiteY33" fmla="*/ 3100060 h 3119110"/>
              <a:gd name="connsiteX34" fmla="*/ 3295650 w 3771900"/>
              <a:gd name="connsiteY34" fmla="*/ 3061960 h 3119110"/>
              <a:gd name="connsiteX35" fmla="*/ 3505200 w 3771900"/>
              <a:gd name="connsiteY35" fmla="*/ 2985760 h 3119110"/>
              <a:gd name="connsiteX36" fmla="*/ 3562350 w 3771900"/>
              <a:gd name="connsiteY36" fmla="*/ 2947660 h 3119110"/>
              <a:gd name="connsiteX37" fmla="*/ 3638550 w 3771900"/>
              <a:gd name="connsiteY37" fmla="*/ 2814310 h 3119110"/>
              <a:gd name="connsiteX38" fmla="*/ 3714750 w 3771900"/>
              <a:gd name="connsiteY38" fmla="*/ 2738110 h 3119110"/>
              <a:gd name="connsiteX39" fmla="*/ 3771900 w 3771900"/>
              <a:gd name="connsiteY39" fmla="*/ 1976110 h 3119110"/>
              <a:gd name="connsiteX40" fmla="*/ 3752850 w 3771900"/>
              <a:gd name="connsiteY40" fmla="*/ 1633210 h 3119110"/>
              <a:gd name="connsiteX41" fmla="*/ 3733800 w 3771900"/>
              <a:gd name="connsiteY41" fmla="*/ 1537960 h 3119110"/>
              <a:gd name="connsiteX42" fmla="*/ 3714750 w 3771900"/>
              <a:gd name="connsiteY42" fmla="*/ 699760 h 3119110"/>
              <a:gd name="connsiteX43" fmla="*/ 3695700 w 3771900"/>
              <a:gd name="connsiteY43" fmla="*/ 547360 h 3119110"/>
              <a:gd name="connsiteX44" fmla="*/ 3676650 w 3771900"/>
              <a:gd name="connsiteY44" fmla="*/ 337810 h 3119110"/>
              <a:gd name="connsiteX45" fmla="*/ 3524250 w 3771900"/>
              <a:gd name="connsiteY45" fmla="*/ 128260 h 3119110"/>
              <a:gd name="connsiteX46" fmla="*/ 2840665 w 3771900"/>
              <a:gd name="connsiteY46" fmla="*/ 3770 h 3119110"/>
              <a:gd name="connsiteX47" fmla="*/ 723900 w 3771900"/>
              <a:gd name="connsiteY47" fmla="*/ 33010 h 3119110"/>
              <a:gd name="connsiteX0" fmla="*/ 571500 w 3771900"/>
              <a:gd name="connsiteY0" fmla="*/ 105440 h 3115340"/>
              <a:gd name="connsiteX1" fmla="*/ 400050 w 3771900"/>
              <a:gd name="connsiteY1" fmla="*/ 162590 h 3115340"/>
              <a:gd name="connsiteX2" fmla="*/ 133350 w 3771900"/>
              <a:gd name="connsiteY2" fmla="*/ 295940 h 3115340"/>
              <a:gd name="connsiteX3" fmla="*/ 95250 w 3771900"/>
              <a:gd name="connsiteY3" fmla="*/ 372140 h 3115340"/>
              <a:gd name="connsiteX4" fmla="*/ 19050 w 3771900"/>
              <a:gd name="connsiteY4" fmla="*/ 505490 h 3115340"/>
              <a:gd name="connsiteX5" fmla="*/ 0 w 3771900"/>
              <a:gd name="connsiteY5" fmla="*/ 562640 h 3115340"/>
              <a:gd name="connsiteX6" fmla="*/ 19050 w 3771900"/>
              <a:gd name="connsiteY6" fmla="*/ 772190 h 3115340"/>
              <a:gd name="connsiteX7" fmla="*/ 76200 w 3771900"/>
              <a:gd name="connsiteY7" fmla="*/ 867440 h 3115340"/>
              <a:gd name="connsiteX8" fmla="*/ 228600 w 3771900"/>
              <a:gd name="connsiteY8" fmla="*/ 981740 h 3115340"/>
              <a:gd name="connsiteX9" fmla="*/ 304800 w 3771900"/>
              <a:gd name="connsiteY9" fmla="*/ 1019840 h 3115340"/>
              <a:gd name="connsiteX10" fmla="*/ 495300 w 3771900"/>
              <a:gd name="connsiteY10" fmla="*/ 1115090 h 3115340"/>
              <a:gd name="connsiteX11" fmla="*/ 590550 w 3771900"/>
              <a:gd name="connsiteY11" fmla="*/ 1134140 h 3115340"/>
              <a:gd name="connsiteX12" fmla="*/ 762000 w 3771900"/>
              <a:gd name="connsiteY12" fmla="*/ 1210340 h 3115340"/>
              <a:gd name="connsiteX13" fmla="*/ 933450 w 3771900"/>
              <a:gd name="connsiteY13" fmla="*/ 1248440 h 3115340"/>
              <a:gd name="connsiteX14" fmla="*/ 1123950 w 3771900"/>
              <a:gd name="connsiteY14" fmla="*/ 1343690 h 3115340"/>
              <a:gd name="connsiteX15" fmla="*/ 1181100 w 3771900"/>
              <a:gd name="connsiteY15" fmla="*/ 1362740 h 3115340"/>
              <a:gd name="connsiteX16" fmla="*/ 1352550 w 3771900"/>
              <a:gd name="connsiteY16" fmla="*/ 1534190 h 3115340"/>
              <a:gd name="connsiteX17" fmla="*/ 1409700 w 3771900"/>
              <a:gd name="connsiteY17" fmla="*/ 1629440 h 3115340"/>
              <a:gd name="connsiteX18" fmla="*/ 1485900 w 3771900"/>
              <a:gd name="connsiteY18" fmla="*/ 1705640 h 3115340"/>
              <a:gd name="connsiteX19" fmla="*/ 1581150 w 3771900"/>
              <a:gd name="connsiteY19" fmla="*/ 1877090 h 3115340"/>
              <a:gd name="connsiteX20" fmla="*/ 1619250 w 3771900"/>
              <a:gd name="connsiteY20" fmla="*/ 1972340 h 3115340"/>
              <a:gd name="connsiteX21" fmla="*/ 1695450 w 3771900"/>
              <a:gd name="connsiteY21" fmla="*/ 2105690 h 3115340"/>
              <a:gd name="connsiteX22" fmla="*/ 1752600 w 3771900"/>
              <a:gd name="connsiteY22" fmla="*/ 2239040 h 3115340"/>
              <a:gd name="connsiteX23" fmla="*/ 1771650 w 3771900"/>
              <a:gd name="connsiteY23" fmla="*/ 2353340 h 3115340"/>
              <a:gd name="connsiteX24" fmla="*/ 1809750 w 3771900"/>
              <a:gd name="connsiteY24" fmla="*/ 2410490 h 3115340"/>
              <a:gd name="connsiteX25" fmla="*/ 1847850 w 3771900"/>
              <a:gd name="connsiteY25" fmla="*/ 2505740 h 3115340"/>
              <a:gd name="connsiteX26" fmla="*/ 1943100 w 3771900"/>
              <a:gd name="connsiteY26" fmla="*/ 2658140 h 3115340"/>
              <a:gd name="connsiteX27" fmla="*/ 2019300 w 3771900"/>
              <a:gd name="connsiteY27" fmla="*/ 2715290 h 3115340"/>
              <a:gd name="connsiteX28" fmla="*/ 2114550 w 3771900"/>
              <a:gd name="connsiteY28" fmla="*/ 2810540 h 3115340"/>
              <a:gd name="connsiteX29" fmla="*/ 2419350 w 3771900"/>
              <a:gd name="connsiteY29" fmla="*/ 2981990 h 3115340"/>
              <a:gd name="connsiteX30" fmla="*/ 2724150 w 3771900"/>
              <a:gd name="connsiteY30" fmla="*/ 3077240 h 3115340"/>
              <a:gd name="connsiteX31" fmla="*/ 2800350 w 3771900"/>
              <a:gd name="connsiteY31" fmla="*/ 3096290 h 3115340"/>
              <a:gd name="connsiteX32" fmla="*/ 2952750 w 3771900"/>
              <a:gd name="connsiteY32" fmla="*/ 3115340 h 3115340"/>
              <a:gd name="connsiteX33" fmla="*/ 3219450 w 3771900"/>
              <a:gd name="connsiteY33" fmla="*/ 3096290 h 3115340"/>
              <a:gd name="connsiteX34" fmla="*/ 3295650 w 3771900"/>
              <a:gd name="connsiteY34" fmla="*/ 3058190 h 3115340"/>
              <a:gd name="connsiteX35" fmla="*/ 3505200 w 3771900"/>
              <a:gd name="connsiteY35" fmla="*/ 2981990 h 3115340"/>
              <a:gd name="connsiteX36" fmla="*/ 3562350 w 3771900"/>
              <a:gd name="connsiteY36" fmla="*/ 2943890 h 3115340"/>
              <a:gd name="connsiteX37" fmla="*/ 3638550 w 3771900"/>
              <a:gd name="connsiteY37" fmla="*/ 2810540 h 3115340"/>
              <a:gd name="connsiteX38" fmla="*/ 3714750 w 3771900"/>
              <a:gd name="connsiteY38" fmla="*/ 2734340 h 3115340"/>
              <a:gd name="connsiteX39" fmla="*/ 3771900 w 3771900"/>
              <a:gd name="connsiteY39" fmla="*/ 1972340 h 3115340"/>
              <a:gd name="connsiteX40" fmla="*/ 3752850 w 3771900"/>
              <a:gd name="connsiteY40" fmla="*/ 1629440 h 3115340"/>
              <a:gd name="connsiteX41" fmla="*/ 3733800 w 3771900"/>
              <a:gd name="connsiteY41" fmla="*/ 1534190 h 3115340"/>
              <a:gd name="connsiteX42" fmla="*/ 3714750 w 3771900"/>
              <a:gd name="connsiteY42" fmla="*/ 695990 h 3115340"/>
              <a:gd name="connsiteX43" fmla="*/ 3695700 w 3771900"/>
              <a:gd name="connsiteY43" fmla="*/ 543590 h 3115340"/>
              <a:gd name="connsiteX44" fmla="*/ 3676650 w 3771900"/>
              <a:gd name="connsiteY44" fmla="*/ 334040 h 3115340"/>
              <a:gd name="connsiteX45" fmla="*/ 3524250 w 3771900"/>
              <a:gd name="connsiteY45" fmla="*/ 124490 h 3115340"/>
              <a:gd name="connsiteX46" fmla="*/ 2840665 w 3771900"/>
              <a:gd name="connsiteY46" fmla="*/ 0 h 3115340"/>
              <a:gd name="connsiteX0" fmla="*/ 400050 w 3771900"/>
              <a:gd name="connsiteY0" fmla="*/ 162590 h 3115340"/>
              <a:gd name="connsiteX1" fmla="*/ 133350 w 3771900"/>
              <a:gd name="connsiteY1" fmla="*/ 295940 h 3115340"/>
              <a:gd name="connsiteX2" fmla="*/ 95250 w 3771900"/>
              <a:gd name="connsiteY2" fmla="*/ 372140 h 3115340"/>
              <a:gd name="connsiteX3" fmla="*/ 19050 w 3771900"/>
              <a:gd name="connsiteY3" fmla="*/ 505490 h 3115340"/>
              <a:gd name="connsiteX4" fmla="*/ 0 w 3771900"/>
              <a:gd name="connsiteY4" fmla="*/ 562640 h 3115340"/>
              <a:gd name="connsiteX5" fmla="*/ 19050 w 3771900"/>
              <a:gd name="connsiteY5" fmla="*/ 772190 h 3115340"/>
              <a:gd name="connsiteX6" fmla="*/ 76200 w 3771900"/>
              <a:gd name="connsiteY6" fmla="*/ 867440 h 3115340"/>
              <a:gd name="connsiteX7" fmla="*/ 228600 w 3771900"/>
              <a:gd name="connsiteY7" fmla="*/ 981740 h 3115340"/>
              <a:gd name="connsiteX8" fmla="*/ 304800 w 3771900"/>
              <a:gd name="connsiteY8" fmla="*/ 1019840 h 3115340"/>
              <a:gd name="connsiteX9" fmla="*/ 495300 w 3771900"/>
              <a:gd name="connsiteY9" fmla="*/ 1115090 h 3115340"/>
              <a:gd name="connsiteX10" fmla="*/ 590550 w 3771900"/>
              <a:gd name="connsiteY10" fmla="*/ 1134140 h 3115340"/>
              <a:gd name="connsiteX11" fmla="*/ 762000 w 3771900"/>
              <a:gd name="connsiteY11" fmla="*/ 1210340 h 3115340"/>
              <a:gd name="connsiteX12" fmla="*/ 933450 w 3771900"/>
              <a:gd name="connsiteY12" fmla="*/ 1248440 h 3115340"/>
              <a:gd name="connsiteX13" fmla="*/ 1123950 w 3771900"/>
              <a:gd name="connsiteY13" fmla="*/ 1343690 h 3115340"/>
              <a:gd name="connsiteX14" fmla="*/ 1181100 w 3771900"/>
              <a:gd name="connsiteY14" fmla="*/ 1362740 h 3115340"/>
              <a:gd name="connsiteX15" fmla="*/ 1352550 w 3771900"/>
              <a:gd name="connsiteY15" fmla="*/ 1534190 h 3115340"/>
              <a:gd name="connsiteX16" fmla="*/ 1409700 w 3771900"/>
              <a:gd name="connsiteY16" fmla="*/ 1629440 h 3115340"/>
              <a:gd name="connsiteX17" fmla="*/ 1485900 w 3771900"/>
              <a:gd name="connsiteY17" fmla="*/ 1705640 h 3115340"/>
              <a:gd name="connsiteX18" fmla="*/ 1581150 w 3771900"/>
              <a:gd name="connsiteY18" fmla="*/ 1877090 h 3115340"/>
              <a:gd name="connsiteX19" fmla="*/ 1619250 w 3771900"/>
              <a:gd name="connsiteY19" fmla="*/ 1972340 h 3115340"/>
              <a:gd name="connsiteX20" fmla="*/ 1695450 w 3771900"/>
              <a:gd name="connsiteY20" fmla="*/ 2105690 h 3115340"/>
              <a:gd name="connsiteX21" fmla="*/ 1752600 w 3771900"/>
              <a:gd name="connsiteY21" fmla="*/ 2239040 h 3115340"/>
              <a:gd name="connsiteX22" fmla="*/ 1771650 w 3771900"/>
              <a:gd name="connsiteY22" fmla="*/ 2353340 h 3115340"/>
              <a:gd name="connsiteX23" fmla="*/ 1809750 w 3771900"/>
              <a:gd name="connsiteY23" fmla="*/ 2410490 h 3115340"/>
              <a:gd name="connsiteX24" fmla="*/ 1847850 w 3771900"/>
              <a:gd name="connsiteY24" fmla="*/ 2505740 h 3115340"/>
              <a:gd name="connsiteX25" fmla="*/ 1943100 w 3771900"/>
              <a:gd name="connsiteY25" fmla="*/ 2658140 h 3115340"/>
              <a:gd name="connsiteX26" fmla="*/ 2019300 w 3771900"/>
              <a:gd name="connsiteY26" fmla="*/ 2715290 h 3115340"/>
              <a:gd name="connsiteX27" fmla="*/ 2114550 w 3771900"/>
              <a:gd name="connsiteY27" fmla="*/ 2810540 h 3115340"/>
              <a:gd name="connsiteX28" fmla="*/ 2419350 w 3771900"/>
              <a:gd name="connsiteY28" fmla="*/ 2981990 h 3115340"/>
              <a:gd name="connsiteX29" fmla="*/ 2724150 w 3771900"/>
              <a:gd name="connsiteY29" fmla="*/ 3077240 h 3115340"/>
              <a:gd name="connsiteX30" fmla="*/ 2800350 w 3771900"/>
              <a:gd name="connsiteY30" fmla="*/ 3096290 h 3115340"/>
              <a:gd name="connsiteX31" fmla="*/ 2952750 w 3771900"/>
              <a:gd name="connsiteY31" fmla="*/ 3115340 h 3115340"/>
              <a:gd name="connsiteX32" fmla="*/ 3219450 w 3771900"/>
              <a:gd name="connsiteY32" fmla="*/ 3096290 h 3115340"/>
              <a:gd name="connsiteX33" fmla="*/ 3295650 w 3771900"/>
              <a:gd name="connsiteY33" fmla="*/ 3058190 h 3115340"/>
              <a:gd name="connsiteX34" fmla="*/ 3505200 w 3771900"/>
              <a:gd name="connsiteY34" fmla="*/ 2981990 h 3115340"/>
              <a:gd name="connsiteX35" fmla="*/ 3562350 w 3771900"/>
              <a:gd name="connsiteY35" fmla="*/ 2943890 h 3115340"/>
              <a:gd name="connsiteX36" fmla="*/ 3638550 w 3771900"/>
              <a:gd name="connsiteY36" fmla="*/ 2810540 h 3115340"/>
              <a:gd name="connsiteX37" fmla="*/ 3714750 w 3771900"/>
              <a:gd name="connsiteY37" fmla="*/ 2734340 h 3115340"/>
              <a:gd name="connsiteX38" fmla="*/ 3771900 w 3771900"/>
              <a:gd name="connsiteY38" fmla="*/ 1972340 h 3115340"/>
              <a:gd name="connsiteX39" fmla="*/ 3752850 w 3771900"/>
              <a:gd name="connsiteY39" fmla="*/ 1629440 h 3115340"/>
              <a:gd name="connsiteX40" fmla="*/ 3733800 w 3771900"/>
              <a:gd name="connsiteY40" fmla="*/ 1534190 h 3115340"/>
              <a:gd name="connsiteX41" fmla="*/ 3714750 w 3771900"/>
              <a:gd name="connsiteY41" fmla="*/ 695990 h 3115340"/>
              <a:gd name="connsiteX42" fmla="*/ 3695700 w 3771900"/>
              <a:gd name="connsiteY42" fmla="*/ 543590 h 3115340"/>
              <a:gd name="connsiteX43" fmla="*/ 3676650 w 3771900"/>
              <a:gd name="connsiteY43" fmla="*/ 334040 h 3115340"/>
              <a:gd name="connsiteX44" fmla="*/ 3524250 w 3771900"/>
              <a:gd name="connsiteY44" fmla="*/ 124490 h 3115340"/>
              <a:gd name="connsiteX45" fmla="*/ 2840665 w 3771900"/>
              <a:gd name="connsiteY45" fmla="*/ 0 h 3115340"/>
              <a:gd name="connsiteX0" fmla="*/ 400050 w 3771900"/>
              <a:gd name="connsiteY0" fmla="*/ 109428 h 3062178"/>
              <a:gd name="connsiteX1" fmla="*/ 133350 w 3771900"/>
              <a:gd name="connsiteY1" fmla="*/ 242778 h 3062178"/>
              <a:gd name="connsiteX2" fmla="*/ 95250 w 3771900"/>
              <a:gd name="connsiteY2" fmla="*/ 318978 h 3062178"/>
              <a:gd name="connsiteX3" fmla="*/ 19050 w 3771900"/>
              <a:gd name="connsiteY3" fmla="*/ 452328 h 3062178"/>
              <a:gd name="connsiteX4" fmla="*/ 0 w 3771900"/>
              <a:gd name="connsiteY4" fmla="*/ 509478 h 3062178"/>
              <a:gd name="connsiteX5" fmla="*/ 19050 w 3771900"/>
              <a:gd name="connsiteY5" fmla="*/ 719028 h 3062178"/>
              <a:gd name="connsiteX6" fmla="*/ 76200 w 3771900"/>
              <a:gd name="connsiteY6" fmla="*/ 814278 h 3062178"/>
              <a:gd name="connsiteX7" fmla="*/ 228600 w 3771900"/>
              <a:gd name="connsiteY7" fmla="*/ 928578 h 3062178"/>
              <a:gd name="connsiteX8" fmla="*/ 304800 w 3771900"/>
              <a:gd name="connsiteY8" fmla="*/ 966678 h 3062178"/>
              <a:gd name="connsiteX9" fmla="*/ 495300 w 3771900"/>
              <a:gd name="connsiteY9" fmla="*/ 1061928 h 3062178"/>
              <a:gd name="connsiteX10" fmla="*/ 590550 w 3771900"/>
              <a:gd name="connsiteY10" fmla="*/ 1080978 h 3062178"/>
              <a:gd name="connsiteX11" fmla="*/ 762000 w 3771900"/>
              <a:gd name="connsiteY11" fmla="*/ 1157178 h 3062178"/>
              <a:gd name="connsiteX12" fmla="*/ 933450 w 3771900"/>
              <a:gd name="connsiteY12" fmla="*/ 1195278 h 3062178"/>
              <a:gd name="connsiteX13" fmla="*/ 1123950 w 3771900"/>
              <a:gd name="connsiteY13" fmla="*/ 1290528 h 3062178"/>
              <a:gd name="connsiteX14" fmla="*/ 1181100 w 3771900"/>
              <a:gd name="connsiteY14" fmla="*/ 1309578 h 3062178"/>
              <a:gd name="connsiteX15" fmla="*/ 1352550 w 3771900"/>
              <a:gd name="connsiteY15" fmla="*/ 1481028 h 3062178"/>
              <a:gd name="connsiteX16" fmla="*/ 1409700 w 3771900"/>
              <a:gd name="connsiteY16" fmla="*/ 1576278 h 3062178"/>
              <a:gd name="connsiteX17" fmla="*/ 1485900 w 3771900"/>
              <a:gd name="connsiteY17" fmla="*/ 1652478 h 3062178"/>
              <a:gd name="connsiteX18" fmla="*/ 1581150 w 3771900"/>
              <a:gd name="connsiteY18" fmla="*/ 1823928 h 3062178"/>
              <a:gd name="connsiteX19" fmla="*/ 1619250 w 3771900"/>
              <a:gd name="connsiteY19" fmla="*/ 1919178 h 3062178"/>
              <a:gd name="connsiteX20" fmla="*/ 1695450 w 3771900"/>
              <a:gd name="connsiteY20" fmla="*/ 2052528 h 3062178"/>
              <a:gd name="connsiteX21" fmla="*/ 1752600 w 3771900"/>
              <a:gd name="connsiteY21" fmla="*/ 2185878 h 3062178"/>
              <a:gd name="connsiteX22" fmla="*/ 1771650 w 3771900"/>
              <a:gd name="connsiteY22" fmla="*/ 2300178 h 3062178"/>
              <a:gd name="connsiteX23" fmla="*/ 1809750 w 3771900"/>
              <a:gd name="connsiteY23" fmla="*/ 2357328 h 3062178"/>
              <a:gd name="connsiteX24" fmla="*/ 1847850 w 3771900"/>
              <a:gd name="connsiteY24" fmla="*/ 2452578 h 3062178"/>
              <a:gd name="connsiteX25" fmla="*/ 1943100 w 3771900"/>
              <a:gd name="connsiteY25" fmla="*/ 2604978 h 3062178"/>
              <a:gd name="connsiteX26" fmla="*/ 2019300 w 3771900"/>
              <a:gd name="connsiteY26" fmla="*/ 2662128 h 3062178"/>
              <a:gd name="connsiteX27" fmla="*/ 2114550 w 3771900"/>
              <a:gd name="connsiteY27" fmla="*/ 2757378 h 3062178"/>
              <a:gd name="connsiteX28" fmla="*/ 2419350 w 3771900"/>
              <a:gd name="connsiteY28" fmla="*/ 2928828 h 3062178"/>
              <a:gd name="connsiteX29" fmla="*/ 2724150 w 3771900"/>
              <a:gd name="connsiteY29" fmla="*/ 3024078 h 3062178"/>
              <a:gd name="connsiteX30" fmla="*/ 2800350 w 3771900"/>
              <a:gd name="connsiteY30" fmla="*/ 3043128 h 3062178"/>
              <a:gd name="connsiteX31" fmla="*/ 2952750 w 3771900"/>
              <a:gd name="connsiteY31" fmla="*/ 3062178 h 3062178"/>
              <a:gd name="connsiteX32" fmla="*/ 3219450 w 3771900"/>
              <a:gd name="connsiteY32" fmla="*/ 3043128 h 3062178"/>
              <a:gd name="connsiteX33" fmla="*/ 3295650 w 3771900"/>
              <a:gd name="connsiteY33" fmla="*/ 3005028 h 3062178"/>
              <a:gd name="connsiteX34" fmla="*/ 3505200 w 3771900"/>
              <a:gd name="connsiteY34" fmla="*/ 2928828 h 3062178"/>
              <a:gd name="connsiteX35" fmla="*/ 3562350 w 3771900"/>
              <a:gd name="connsiteY35" fmla="*/ 2890728 h 3062178"/>
              <a:gd name="connsiteX36" fmla="*/ 3638550 w 3771900"/>
              <a:gd name="connsiteY36" fmla="*/ 2757378 h 3062178"/>
              <a:gd name="connsiteX37" fmla="*/ 3714750 w 3771900"/>
              <a:gd name="connsiteY37" fmla="*/ 2681178 h 3062178"/>
              <a:gd name="connsiteX38" fmla="*/ 3771900 w 3771900"/>
              <a:gd name="connsiteY38" fmla="*/ 1919178 h 3062178"/>
              <a:gd name="connsiteX39" fmla="*/ 3752850 w 3771900"/>
              <a:gd name="connsiteY39" fmla="*/ 1576278 h 3062178"/>
              <a:gd name="connsiteX40" fmla="*/ 3733800 w 3771900"/>
              <a:gd name="connsiteY40" fmla="*/ 1481028 h 3062178"/>
              <a:gd name="connsiteX41" fmla="*/ 3714750 w 3771900"/>
              <a:gd name="connsiteY41" fmla="*/ 642828 h 3062178"/>
              <a:gd name="connsiteX42" fmla="*/ 3695700 w 3771900"/>
              <a:gd name="connsiteY42" fmla="*/ 490428 h 3062178"/>
              <a:gd name="connsiteX43" fmla="*/ 3676650 w 3771900"/>
              <a:gd name="connsiteY43" fmla="*/ 280878 h 3062178"/>
              <a:gd name="connsiteX44" fmla="*/ 3524250 w 3771900"/>
              <a:gd name="connsiteY44" fmla="*/ 71328 h 3062178"/>
              <a:gd name="connsiteX45" fmla="*/ 2840665 w 3771900"/>
              <a:gd name="connsiteY45" fmla="*/ 0 h 3062178"/>
              <a:gd name="connsiteX0" fmla="*/ 400050 w 3771900"/>
              <a:gd name="connsiteY0" fmla="*/ 77530 h 3030280"/>
              <a:gd name="connsiteX1" fmla="*/ 133350 w 3771900"/>
              <a:gd name="connsiteY1" fmla="*/ 210880 h 3030280"/>
              <a:gd name="connsiteX2" fmla="*/ 95250 w 3771900"/>
              <a:gd name="connsiteY2" fmla="*/ 287080 h 3030280"/>
              <a:gd name="connsiteX3" fmla="*/ 19050 w 3771900"/>
              <a:gd name="connsiteY3" fmla="*/ 420430 h 3030280"/>
              <a:gd name="connsiteX4" fmla="*/ 0 w 3771900"/>
              <a:gd name="connsiteY4" fmla="*/ 477580 h 3030280"/>
              <a:gd name="connsiteX5" fmla="*/ 19050 w 3771900"/>
              <a:gd name="connsiteY5" fmla="*/ 687130 h 3030280"/>
              <a:gd name="connsiteX6" fmla="*/ 76200 w 3771900"/>
              <a:gd name="connsiteY6" fmla="*/ 782380 h 3030280"/>
              <a:gd name="connsiteX7" fmla="*/ 228600 w 3771900"/>
              <a:gd name="connsiteY7" fmla="*/ 896680 h 3030280"/>
              <a:gd name="connsiteX8" fmla="*/ 304800 w 3771900"/>
              <a:gd name="connsiteY8" fmla="*/ 934780 h 3030280"/>
              <a:gd name="connsiteX9" fmla="*/ 495300 w 3771900"/>
              <a:gd name="connsiteY9" fmla="*/ 1030030 h 3030280"/>
              <a:gd name="connsiteX10" fmla="*/ 590550 w 3771900"/>
              <a:gd name="connsiteY10" fmla="*/ 1049080 h 3030280"/>
              <a:gd name="connsiteX11" fmla="*/ 762000 w 3771900"/>
              <a:gd name="connsiteY11" fmla="*/ 1125280 h 3030280"/>
              <a:gd name="connsiteX12" fmla="*/ 933450 w 3771900"/>
              <a:gd name="connsiteY12" fmla="*/ 1163380 h 3030280"/>
              <a:gd name="connsiteX13" fmla="*/ 1123950 w 3771900"/>
              <a:gd name="connsiteY13" fmla="*/ 1258630 h 3030280"/>
              <a:gd name="connsiteX14" fmla="*/ 1181100 w 3771900"/>
              <a:gd name="connsiteY14" fmla="*/ 1277680 h 3030280"/>
              <a:gd name="connsiteX15" fmla="*/ 1352550 w 3771900"/>
              <a:gd name="connsiteY15" fmla="*/ 1449130 h 3030280"/>
              <a:gd name="connsiteX16" fmla="*/ 1409700 w 3771900"/>
              <a:gd name="connsiteY16" fmla="*/ 1544380 h 3030280"/>
              <a:gd name="connsiteX17" fmla="*/ 1485900 w 3771900"/>
              <a:gd name="connsiteY17" fmla="*/ 1620580 h 3030280"/>
              <a:gd name="connsiteX18" fmla="*/ 1581150 w 3771900"/>
              <a:gd name="connsiteY18" fmla="*/ 1792030 h 3030280"/>
              <a:gd name="connsiteX19" fmla="*/ 1619250 w 3771900"/>
              <a:gd name="connsiteY19" fmla="*/ 1887280 h 3030280"/>
              <a:gd name="connsiteX20" fmla="*/ 1695450 w 3771900"/>
              <a:gd name="connsiteY20" fmla="*/ 2020630 h 3030280"/>
              <a:gd name="connsiteX21" fmla="*/ 1752600 w 3771900"/>
              <a:gd name="connsiteY21" fmla="*/ 2153980 h 3030280"/>
              <a:gd name="connsiteX22" fmla="*/ 1771650 w 3771900"/>
              <a:gd name="connsiteY22" fmla="*/ 2268280 h 3030280"/>
              <a:gd name="connsiteX23" fmla="*/ 1809750 w 3771900"/>
              <a:gd name="connsiteY23" fmla="*/ 2325430 h 3030280"/>
              <a:gd name="connsiteX24" fmla="*/ 1847850 w 3771900"/>
              <a:gd name="connsiteY24" fmla="*/ 2420680 h 3030280"/>
              <a:gd name="connsiteX25" fmla="*/ 1943100 w 3771900"/>
              <a:gd name="connsiteY25" fmla="*/ 2573080 h 3030280"/>
              <a:gd name="connsiteX26" fmla="*/ 2019300 w 3771900"/>
              <a:gd name="connsiteY26" fmla="*/ 2630230 h 3030280"/>
              <a:gd name="connsiteX27" fmla="*/ 2114550 w 3771900"/>
              <a:gd name="connsiteY27" fmla="*/ 2725480 h 3030280"/>
              <a:gd name="connsiteX28" fmla="*/ 2419350 w 3771900"/>
              <a:gd name="connsiteY28" fmla="*/ 2896930 h 3030280"/>
              <a:gd name="connsiteX29" fmla="*/ 2724150 w 3771900"/>
              <a:gd name="connsiteY29" fmla="*/ 2992180 h 3030280"/>
              <a:gd name="connsiteX30" fmla="*/ 2800350 w 3771900"/>
              <a:gd name="connsiteY30" fmla="*/ 3011230 h 3030280"/>
              <a:gd name="connsiteX31" fmla="*/ 2952750 w 3771900"/>
              <a:gd name="connsiteY31" fmla="*/ 3030280 h 3030280"/>
              <a:gd name="connsiteX32" fmla="*/ 3219450 w 3771900"/>
              <a:gd name="connsiteY32" fmla="*/ 3011230 h 3030280"/>
              <a:gd name="connsiteX33" fmla="*/ 3295650 w 3771900"/>
              <a:gd name="connsiteY33" fmla="*/ 2973130 h 3030280"/>
              <a:gd name="connsiteX34" fmla="*/ 3505200 w 3771900"/>
              <a:gd name="connsiteY34" fmla="*/ 2896930 h 3030280"/>
              <a:gd name="connsiteX35" fmla="*/ 3562350 w 3771900"/>
              <a:gd name="connsiteY35" fmla="*/ 2858830 h 3030280"/>
              <a:gd name="connsiteX36" fmla="*/ 3638550 w 3771900"/>
              <a:gd name="connsiteY36" fmla="*/ 2725480 h 3030280"/>
              <a:gd name="connsiteX37" fmla="*/ 3714750 w 3771900"/>
              <a:gd name="connsiteY37" fmla="*/ 2649280 h 3030280"/>
              <a:gd name="connsiteX38" fmla="*/ 3771900 w 3771900"/>
              <a:gd name="connsiteY38" fmla="*/ 1887280 h 3030280"/>
              <a:gd name="connsiteX39" fmla="*/ 3752850 w 3771900"/>
              <a:gd name="connsiteY39" fmla="*/ 1544380 h 3030280"/>
              <a:gd name="connsiteX40" fmla="*/ 3733800 w 3771900"/>
              <a:gd name="connsiteY40" fmla="*/ 1449130 h 3030280"/>
              <a:gd name="connsiteX41" fmla="*/ 3714750 w 3771900"/>
              <a:gd name="connsiteY41" fmla="*/ 610930 h 3030280"/>
              <a:gd name="connsiteX42" fmla="*/ 3695700 w 3771900"/>
              <a:gd name="connsiteY42" fmla="*/ 458530 h 3030280"/>
              <a:gd name="connsiteX43" fmla="*/ 3676650 w 3771900"/>
              <a:gd name="connsiteY43" fmla="*/ 248980 h 3030280"/>
              <a:gd name="connsiteX44" fmla="*/ 3524250 w 3771900"/>
              <a:gd name="connsiteY44" fmla="*/ 39430 h 3030280"/>
              <a:gd name="connsiteX45" fmla="*/ 2840665 w 3771900"/>
              <a:gd name="connsiteY45" fmla="*/ 0 h 3030280"/>
              <a:gd name="connsiteX0" fmla="*/ 400050 w 3771900"/>
              <a:gd name="connsiteY0" fmla="*/ 77530 h 3030280"/>
              <a:gd name="connsiteX1" fmla="*/ 133350 w 3771900"/>
              <a:gd name="connsiteY1" fmla="*/ 210880 h 3030280"/>
              <a:gd name="connsiteX2" fmla="*/ 95250 w 3771900"/>
              <a:gd name="connsiteY2" fmla="*/ 287080 h 3030280"/>
              <a:gd name="connsiteX3" fmla="*/ 19050 w 3771900"/>
              <a:gd name="connsiteY3" fmla="*/ 420430 h 3030280"/>
              <a:gd name="connsiteX4" fmla="*/ 0 w 3771900"/>
              <a:gd name="connsiteY4" fmla="*/ 477580 h 3030280"/>
              <a:gd name="connsiteX5" fmla="*/ 19050 w 3771900"/>
              <a:gd name="connsiteY5" fmla="*/ 687130 h 3030280"/>
              <a:gd name="connsiteX6" fmla="*/ 76200 w 3771900"/>
              <a:gd name="connsiteY6" fmla="*/ 782380 h 3030280"/>
              <a:gd name="connsiteX7" fmla="*/ 228600 w 3771900"/>
              <a:gd name="connsiteY7" fmla="*/ 896680 h 3030280"/>
              <a:gd name="connsiteX8" fmla="*/ 304800 w 3771900"/>
              <a:gd name="connsiteY8" fmla="*/ 934780 h 3030280"/>
              <a:gd name="connsiteX9" fmla="*/ 495300 w 3771900"/>
              <a:gd name="connsiteY9" fmla="*/ 1030030 h 3030280"/>
              <a:gd name="connsiteX10" fmla="*/ 590550 w 3771900"/>
              <a:gd name="connsiteY10" fmla="*/ 1049080 h 3030280"/>
              <a:gd name="connsiteX11" fmla="*/ 762000 w 3771900"/>
              <a:gd name="connsiteY11" fmla="*/ 1125280 h 3030280"/>
              <a:gd name="connsiteX12" fmla="*/ 933450 w 3771900"/>
              <a:gd name="connsiteY12" fmla="*/ 1163380 h 3030280"/>
              <a:gd name="connsiteX13" fmla="*/ 1123950 w 3771900"/>
              <a:gd name="connsiteY13" fmla="*/ 1258630 h 3030280"/>
              <a:gd name="connsiteX14" fmla="*/ 1181100 w 3771900"/>
              <a:gd name="connsiteY14" fmla="*/ 1277680 h 3030280"/>
              <a:gd name="connsiteX15" fmla="*/ 1352550 w 3771900"/>
              <a:gd name="connsiteY15" fmla="*/ 1449130 h 3030280"/>
              <a:gd name="connsiteX16" fmla="*/ 1409700 w 3771900"/>
              <a:gd name="connsiteY16" fmla="*/ 1544380 h 3030280"/>
              <a:gd name="connsiteX17" fmla="*/ 1485900 w 3771900"/>
              <a:gd name="connsiteY17" fmla="*/ 1620580 h 3030280"/>
              <a:gd name="connsiteX18" fmla="*/ 1581150 w 3771900"/>
              <a:gd name="connsiteY18" fmla="*/ 1792030 h 3030280"/>
              <a:gd name="connsiteX19" fmla="*/ 1619250 w 3771900"/>
              <a:gd name="connsiteY19" fmla="*/ 1887280 h 3030280"/>
              <a:gd name="connsiteX20" fmla="*/ 1695450 w 3771900"/>
              <a:gd name="connsiteY20" fmla="*/ 2020630 h 3030280"/>
              <a:gd name="connsiteX21" fmla="*/ 1752600 w 3771900"/>
              <a:gd name="connsiteY21" fmla="*/ 2153980 h 3030280"/>
              <a:gd name="connsiteX22" fmla="*/ 1771650 w 3771900"/>
              <a:gd name="connsiteY22" fmla="*/ 2268280 h 3030280"/>
              <a:gd name="connsiteX23" fmla="*/ 1809750 w 3771900"/>
              <a:gd name="connsiteY23" fmla="*/ 2325430 h 3030280"/>
              <a:gd name="connsiteX24" fmla="*/ 1847850 w 3771900"/>
              <a:gd name="connsiteY24" fmla="*/ 2420680 h 3030280"/>
              <a:gd name="connsiteX25" fmla="*/ 1943100 w 3771900"/>
              <a:gd name="connsiteY25" fmla="*/ 2573080 h 3030280"/>
              <a:gd name="connsiteX26" fmla="*/ 2019300 w 3771900"/>
              <a:gd name="connsiteY26" fmla="*/ 2630230 h 3030280"/>
              <a:gd name="connsiteX27" fmla="*/ 2114550 w 3771900"/>
              <a:gd name="connsiteY27" fmla="*/ 2725480 h 3030280"/>
              <a:gd name="connsiteX28" fmla="*/ 2419350 w 3771900"/>
              <a:gd name="connsiteY28" fmla="*/ 2896930 h 3030280"/>
              <a:gd name="connsiteX29" fmla="*/ 2724150 w 3771900"/>
              <a:gd name="connsiteY29" fmla="*/ 2992180 h 3030280"/>
              <a:gd name="connsiteX30" fmla="*/ 2800350 w 3771900"/>
              <a:gd name="connsiteY30" fmla="*/ 3011230 h 3030280"/>
              <a:gd name="connsiteX31" fmla="*/ 2952750 w 3771900"/>
              <a:gd name="connsiteY31" fmla="*/ 3030280 h 3030280"/>
              <a:gd name="connsiteX32" fmla="*/ 3219450 w 3771900"/>
              <a:gd name="connsiteY32" fmla="*/ 3011230 h 3030280"/>
              <a:gd name="connsiteX33" fmla="*/ 3295650 w 3771900"/>
              <a:gd name="connsiteY33" fmla="*/ 2973130 h 3030280"/>
              <a:gd name="connsiteX34" fmla="*/ 3505200 w 3771900"/>
              <a:gd name="connsiteY34" fmla="*/ 2896930 h 3030280"/>
              <a:gd name="connsiteX35" fmla="*/ 3562350 w 3771900"/>
              <a:gd name="connsiteY35" fmla="*/ 2858830 h 3030280"/>
              <a:gd name="connsiteX36" fmla="*/ 3638550 w 3771900"/>
              <a:gd name="connsiteY36" fmla="*/ 2725480 h 3030280"/>
              <a:gd name="connsiteX37" fmla="*/ 3771900 w 3771900"/>
              <a:gd name="connsiteY37" fmla="*/ 1887280 h 3030280"/>
              <a:gd name="connsiteX38" fmla="*/ 3752850 w 3771900"/>
              <a:gd name="connsiteY38" fmla="*/ 1544380 h 3030280"/>
              <a:gd name="connsiteX39" fmla="*/ 3733800 w 3771900"/>
              <a:gd name="connsiteY39" fmla="*/ 1449130 h 3030280"/>
              <a:gd name="connsiteX40" fmla="*/ 3714750 w 3771900"/>
              <a:gd name="connsiteY40" fmla="*/ 610930 h 3030280"/>
              <a:gd name="connsiteX41" fmla="*/ 3695700 w 3771900"/>
              <a:gd name="connsiteY41" fmla="*/ 458530 h 3030280"/>
              <a:gd name="connsiteX42" fmla="*/ 3676650 w 3771900"/>
              <a:gd name="connsiteY42" fmla="*/ 248980 h 3030280"/>
              <a:gd name="connsiteX43" fmla="*/ 3524250 w 3771900"/>
              <a:gd name="connsiteY43" fmla="*/ 39430 h 3030280"/>
              <a:gd name="connsiteX44" fmla="*/ 2840665 w 3771900"/>
              <a:gd name="connsiteY44" fmla="*/ 0 h 3030280"/>
              <a:gd name="connsiteX0" fmla="*/ 400050 w 3757100"/>
              <a:gd name="connsiteY0" fmla="*/ 77530 h 3030280"/>
              <a:gd name="connsiteX1" fmla="*/ 133350 w 3757100"/>
              <a:gd name="connsiteY1" fmla="*/ 210880 h 3030280"/>
              <a:gd name="connsiteX2" fmla="*/ 95250 w 3757100"/>
              <a:gd name="connsiteY2" fmla="*/ 287080 h 3030280"/>
              <a:gd name="connsiteX3" fmla="*/ 19050 w 3757100"/>
              <a:gd name="connsiteY3" fmla="*/ 420430 h 3030280"/>
              <a:gd name="connsiteX4" fmla="*/ 0 w 3757100"/>
              <a:gd name="connsiteY4" fmla="*/ 477580 h 3030280"/>
              <a:gd name="connsiteX5" fmla="*/ 19050 w 3757100"/>
              <a:gd name="connsiteY5" fmla="*/ 687130 h 3030280"/>
              <a:gd name="connsiteX6" fmla="*/ 76200 w 3757100"/>
              <a:gd name="connsiteY6" fmla="*/ 782380 h 3030280"/>
              <a:gd name="connsiteX7" fmla="*/ 228600 w 3757100"/>
              <a:gd name="connsiteY7" fmla="*/ 896680 h 3030280"/>
              <a:gd name="connsiteX8" fmla="*/ 304800 w 3757100"/>
              <a:gd name="connsiteY8" fmla="*/ 934780 h 3030280"/>
              <a:gd name="connsiteX9" fmla="*/ 495300 w 3757100"/>
              <a:gd name="connsiteY9" fmla="*/ 1030030 h 3030280"/>
              <a:gd name="connsiteX10" fmla="*/ 590550 w 3757100"/>
              <a:gd name="connsiteY10" fmla="*/ 1049080 h 3030280"/>
              <a:gd name="connsiteX11" fmla="*/ 762000 w 3757100"/>
              <a:gd name="connsiteY11" fmla="*/ 1125280 h 3030280"/>
              <a:gd name="connsiteX12" fmla="*/ 933450 w 3757100"/>
              <a:gd name="connsiteY12" fmla="*/ 1163380 h 3030280"/>
              <a:gd name="connsiteX13" fmla="*/ 1123950 w 3757100"/>
              <a:gd name="connsiteY13" fmla="*/ 1258630 h 3030280"/>
              <a:gd name="connsiteX14" fmla="*/ 1181100 w 3757100"/>
              <a:gd name="connsiteY14" fmla="*/ 1277680 h 3030280"/>
              <a:gd name="connsiteX15" fmla="*/ 1352550 w 3757100"/>
              <a:gd name="connsiteY15" fmla="*/ 1449130 h 3030280"/>
              <a:gd name="connsiteX16" fmla="*/ 1409700 w 3757100"/>
              <a:gd name="connsiteY16" fmla="*/ 1544380 h 3030280"/>
              <a:gd name="connsiteX17" fmla="*/ 1485900 w 3757100"/>
              <a:gd name="connsiteY17" fmla="*/ 1620580 h 3030280"/>
              <a:gd name="connsiteX18" fmla="*/ 1581150 w 3757100"/>
              <a:gd name="connsiteY18" fmla="*/ 1792030 h 3030280"/>
              <a:gd name="connsiteX19" fmla="*/ 1619250 w 3757100"/>
              <a:gd name="connsiteY19" fmla="*/ 1887280 h 3030280"/>
              <a:gd name="connsiteX20" fmla="*/ 1695450 w 3757100"/>
              <a:gd name="connsiteY20" fmla="*/ 2020630 h 3030280"/>
              <a:gd name="connsiteX21" fmla="*/ 1752600 w 3757100"/>
              <a:gd name="connsiteY21" fmla="*/ 2153980 h 3030280"/>
              <a:gd name="connsiteX22" fmla="*/ 1771650 w 3757100"/>
              <a:gd name="connsiteY22" fmla="*/ 2268280 h 3030280"/>
              <a:gd name="connsiteX23" fmla="*/ 1809750 w 3757100"/>
              <a:gd name="connsiteY23" fmla="*/ 2325430 h 3030280"/>
              <a:gd name="connsiteX24" fmla="*/ 1847850 w 3757100"/>
              <a:gd name="connsiteY24" fmla="*/ 2420680 h 3030280"/>
              <a:gd name="connsiteX25" fmla="*/ 1943100 w 3757100"/>
              <a:gd name="connsiteY25" fmla="*/ 2573080 h 3030280"/>
              <a:gd name="connsiteX26" fmla="*/ 2019300 w 3757100"/>
              <a:gd name="connsiteY26" fmla="*/ 2630230 h 3030280"/>
              <a:gd name="connsiteX27" fmla="*/ 2114550 w 3757100"/>
              <a:gd name="connsiteY27" fmla="*/ 2725480 h 3030280"/>
              <a:gd name="connsiteX28" fmla="*/ 2419350 w 3757100"/>
              <a:gd name="connsiteY28" fmla="*/ 2896930 h 3030280"/>
              <a:gd name="connsiteX29" fmla="*/ 2724150 w 3757100"/>
              <a:gd name="connsiteY29" fmla="*/ 2992180 h 3030280"/>
              <a:gd name="connsiteX30" fmla="*/ 2800350 w 3757100"/>
              <a:gd name="connsiteY30" fmla="*/ 3011230 h 3030280"/>
              <a:gd name="connsiteX31" fmla="*/ 2952750 w 3757100"/>
              <a:gd name="connsiteY31" fmla="*/ 3030280 h 3030280"/>
              <a:gd name="connsiteX32" fmla="*/ 3219450 w 3757100"/>
              <a:gd name="connsiteY32" fmla="*/ 3011230 h 3030280"/>
              <a:gd name="connsiteX33" fmla="*/ 3295650 w 3757100"/>
              <a:gd name="connsiteY33" fmla="*/ 2973130 h 3030280"/>
              <a:gd name="connsiteX34" fmla="*/ 3505200 w 3757100"/>
              <a:gd name="connsiteY34" fmla="*/ 2896930 h 3030280"/>
              <a:gd name="connsiteX35" fmla="*/ 3562350 w 3757100"/>
              <a:gd name="connsiteY35" fmla="*/ 2858830 h 3030280"/>
              <a:gd name="connsiteX36" fmla="*/ 3638550 w 3757100"/>
              <a:gd name="connsiteY36" fmla="*/ 2725480 h 3030280"/>
              <a:gd name="connsiteX37" fmla="*/ 3752850 w 3757100"/>
              <a:gd name="connsiteY37" fmla="*/ 1544380 h 3030280"/>
              <a:gd name="connsiteX38" fmla="*/ 3733800 w 3757100"/>
              <a:gd name="connsiteY38" fmla="*/ 1449130 h 3030280"/>
              <a:gd name="connsiteX39" fmla="*/ 3714750 w 3757100"/>
              <a:gd name="connsiteY39" fmla="*/ 610930 h 3030280"/>
              <a:gd name="connsiteX40" fmla="*/ 3695700 w 3757100"/>
              <a:gd name="connsiteY40" fmla="*/ 458530 h 3030280"/>
              <a:gd name="connsiteX41" fmla="*/ 3676650 w 3757100"/>
              <a:gd name="connsiteY41" fmla="*/ 248980 h 3030280"/>
              <a:gd name="connsiteX42" fmla="*/ 3524250 w 3757100"/>
              <a:gd name="connsiteY42" fmla="*/ 39430 h 3030280"/>
              <a:gd name="connsiteX43" fmla="*/ 2840665 w 3757100"/>
              <a:gd name="connsiteY43" fmla="*/ 0 h 3030280"/>
              <a:gd name="connsiteX0" fmla="*/ 400050 w 3737755"/>
              <a:gd name="connsiteY0" fmla="*/ 77530 h 3030280"/>
              <a:gd name="connsiteX1" fmla="*/ 133350 w 3737755"/>
              <a:gd name="connsiteY1" fmla="*/ 210880 h 3030280"/>
              <a:gd name="connsiteX2" fmla="*/ 95250 w 3737755"/>
              <a:gd name="connsiteY2" fmla="*/ 287080 h 3030280"/>
              <a:gd name="connsiteX3" fmla="*/ 19050 w 3737755"/>
              <a:gd name="connsiteY3" fmla="*/ 420430 h 3030280"/>
              <a:gd name="connsiteX4" fmla="*/ 0 w 3737755"/>
              <a:gd name="connsiteY4" fmla="*/ 477580 h 3030280"/>
              <a:gd name="connsiteX5" fmla="*/ 19050 w 3737755"/>
              <a:gd name="connsiteY5" fmla="*/ 687130 h 3030280"/>
              <a:gd name="connsiteX6" fmla="*/ 76200 w 3737755"/>
              <a:gd name="connsiteY6" fmla="*/ 782380 h 3030280"/>
              <a:gd name="connsiteX7" fmla="*/ 228600 w 3737755"/>
              <a:gd name="connsiteY7" fmla="*/ 896680 h 3030280"/>
              <a:gd name="connsiteX8" fmla="*/ 304800 w 3737755"/>
              <a:gd name="connsiteY8" fmla="*/ 934780 h 3030280"/>
              <a:gd name="connsiteX9" fmla="*/ 495300 w 3737755"/>
              <a:gd name="connsiteY9" fmla="*/ 1030030 h 3030280"/>
              <a:gd name="connsiteX10" fmla="*/ 590550 w 3737755"/>
              <a:gd name="connsiteY10" fmla="*/ 1049080 h 3030280"/>
              <a:gd name="connsiteX11" fmla="*/ 762000 w 3737755"/>
              <a:gd name="connsiteY11" fmla="*/ 1125280 h 3030280"/>
              <a:gd name="connsiteX12" fmla="*/ 933450 w 3737755"/>
              <a:gd name="connsiteY12" fmla="*/ 1163380 h 3030280"/>
              <a:gd name="connsiteX13" fmla="*/ 1123950 w 3737755"/>
              <a:gd name="connsiteY13" fmla="*/ 1258630 h 3030280"/>
              <a:gd name="connsiteX14" fmla="*/ 1181100 w 3737755"/>
              <a:gd name="connsiteY14" fmla="*/ 1277680 h 3030280"/>
              <a:gd name="connsiteX15" fmla="*/ 1352550 w 3737755"/>
              <a:gd name="connsiteY15" fmla="*/ 1449130 h 3030280"/>
              <a:gd name="connsiteX16" fmla="*/ 1409700 w 3737755"/>
              <a:gd name="connsiteY16" fmla="*/ 1544380 h 3030280"/>
              <a:gd name="connsiteX17" fmla="*/ 1485900 w 3737755"/>
              <a:gd name="connsiteY17" fmla="*/ 1620580 h 3030280"/>
              <a:gd name="connsiteX18" fmla="*/ 1581150 w 3737755"/>
              <a:gd name="connsiteY18" fmla="*/ 1792030 h 3030280"/>
              <a:gd name="connsiteX19" fmla="*/ 1619250 w 3737755"/>
              <a:gd name="connsiteY19" fmla="*/ 1887280 h 3030280"/>
              <a:gd name="connsiteX20" fmla="*/ 1695450 w 3737755"/>
              <a:gd name="connsiteY20" fmla="*/ 2020630 h 3030280"/>
              <a:gd name="connsiteX21" fmla="*/ 1752600 w 3737755"/>
              <a:gd name="connsiteY21" fmla="*/ 2153980 h 3030280"/>
              <a:gd name="connsiteX22" fmla="*/ 1771650 w 3737755"/>
              <a:gd name="connsiteY22" fmla="*/ 2268280 h 3030280"/>
              <a:gd name="connsiteX23" fmla="*/ 1809750 w 3737755"/>
              <a:gd name="connsiteY23" fmla="*/ 2325430 h 3030280"/>
              <a:gd name="connsiteX24" fmla="*/ 1847850 w 3737755"/>
              <a:gd name="connsiteY24" fmla="*/ 2420680 h 3030280"/>
              <a:gd name="connsiteX25" fmla="*/ 1943100 w 3737755"/>
              <a:gd name="connsiteY25" fmla="*/ 2573080 h 3030280"/>
              <a:gd name="connsiteX26" fmla="*/ 2019300 w 3737755"/>
              <a:gd name="connsiteY26" fmla="*/ 2630230 h 3030280"/>
              <a:gd name="connsiteX27" fmla="*/ 2114550 w 3737755"/>
              <a:gd name="connsiteY27" fmla="*/ 2725480 h 3030280"/>
              <a:gd name="connsiteX28" fmla="*/ 2419350 w 3737755"/>
              <a:gd name="connsiteY28" fmla="*/ 2896930 h 3030280"/>
              <a:gd name="connsiteX29" fmla="*/ 2724150 w 3737755"/>
              <a:gd name="connsiteY29" fmla="*/ 2992180 h 3030280"/>
              <a:gd name="connsiteX30" fmla="*/ 2800350 w 3737755"/>
              <a:gd name="connsiteY30" fmla="*/ 3011230 h 3030280"/>
              <a:gd name="connsiteX31" fmla="*/ 2952750 w 3737755"/>
              <a:gd name="connsiteY31" fmla="*/ 3030280 h 3030280"/>
              <a:gd name="connsiteX32" fmla="*/ 3219450 w 3737755"/>
              <a:gd name="connsiteY32" fmla="*/ 3011230 h 3030280"/>
              <a:gd name="connsiteX33" fmla="*/ 3295650 w 3737755"/>
              <a:gd name="connsiteY33" fmla="*/ 2973130 h 3030280"/>
              <a:gd name="connsiteX34" fmla="*/ 3505200 w 3737755"/>
              <a:gd name="connsiteY34" fmla="*/ 2896930 h 3030280"/>
              <a:gd name="connsiteX35" fmla="*/ 3562350 w 3737755"/>
              <a:gd name="connsiteY35" fmla="*/ 2858830 h 3030280"/>
              <a:gd name="connsiteX36" fmla="*/ 3638550 w 3737755"/>
              <a:gd name="connsiteY36" fmla="*/ 2725480 h 3030280"/>
              <a:gd name="connsiteX37" fmla="*/ 3733800 w 3737755"/>
              <a:gd name="connsiteY37" fmla="*/ 1449130 h 3030280"/>
              <a:gd name="connsiteX38" fmla="*/ 3714750 w 3737755"/>
              <a:gd name="connsiteY38" fmla="*/ 610930 h 3030280"/>
              <a:gd name="connsiteX39" fmla="*/ 3695700 w 3737755"/>
              <a:gd name="connsiteY39" fmla="*/ 458530 h 3030280"/>
              <a:gd name="connsiteX40" fmla="*/ 3676650 w 3737755"/>
              <a:gd name="connsiteY40" fmla="*/ 248980 h 3030280"/>
              <a:gd name="connsiteX41" fmla="*/ 3524250 w 3737755"/>
              <a:gd name="connsiteY41" fmla="*/ 39430 h 3030280"/>
              <a:gd name="connsiteX42" fmla="*/ 2840665 w 3737755"/>
              <a:gd name="connsiteY42" fmla="*/ 0 h 3030280"/>
              <a:gd name="connsiteX0" fmla="*/ 400050 w 3717018"/>
              <a:gd name="connsiteY0" fmla="*/ 77530 h 3030280"/>
              <a:gd name="connsiteX1" fmla="*/ 133350 w 3717018"/>
              <a:gd name="connsiteY1" fmla="*/ 210880 h 3030280"/>
              <a:gd name="connsiteX2" fmla="*/ 95250 w 3717018"/>
              <a:gd name="connsiteY2" fmla="*/ 287080 h 3030280"/>
              <a:gd name="connsiteX3" fmla="*/ 19050 w 3717018"/>
              <a:gd name="connsiteY3" fmla="*/ 420430 h 3030280"/>
              <a:gd name="connsiteX4" fmla="*/ 0 w 3717018"/>
              <a:gd name="connsiteY4" fmla="*/ 477580 h 3030280"/>
              <a:gd name="connsiteX5" fmla="*/ 19050 w 3717018"/>
              <a:gd name="connsiteY5" fmla="*/ 687130 h 3030280"/>
              <a:gd name="connsiteX6" fmla="*/ 76200 w 3717018"/>
              <a:gd name="connsiteY6" fmla="*/ 782380 h 3030280"/>
              <a:gd name="connsiteX7" fmla="*/ 228600 w 3717018"/>
              <a:gd name="connsiteY7" fmla="*/ 896680 h 3030280"/>
              <a:gd name="connsiteX8" fmla="*/ 304800 w 3717018"/>
              <a:gd name="connsiteY8" fmla="*/ 934780 h 3030280"/>
              <a:gd name="connsiteX9" fmla="*/ 495300 w 3717018"/>
              <a:gd name="connsiteY9" fmla="*/ 1030030 h 3030280"/>
              <a:gd name="connsiteX10" fmla="*/ 590550 w 3717018"/>
              <a:gd name="connsiteY10" fmla="*/ 1049080 h 3030280"/>
              <a:gd name="connsiteX11" fmla="*/ 762000 w 3717018"/>
              <a:gd name="connsiteY11" fmla="*/ 1125280 h 3030280"/>
              <a:gd name="connsiteX12" fmla="*/ 933450 w 3717018"/>
              <a:gd name="connsiteY12" fmla="*/ 1163380 h 3030280"/>
              <a:gd name="connsiteX13" fmla="*/ 1123950 w 3717018"/>
              <a:gd name="connsiteY13" fmla="*/ 1258630 h 3030280"/>
              <a:gd name="connsiteX14" fmla="*/ 1181100 w 3717018"/>
              <a:gd name="connsiteY14" fmla="*/ 1277680 h 3030280"/>
              <a:gd name="connsiteX15" fmla="*/ 1352550 w 3717018"/>
              <a:gd name="connsiteY15" fmla="*/ 1449130 h 3030280"/>
              <a:gd name="connsiteX16" fmla="*/ 1409700 w 3717018"/>
              <a:gd name="connsiteY16" fmla="*/ 1544380 h 3030280"/>
              <a:gd name="connsiteX17" fmla="*/ 1485900 w 3717018"/>
              <a:gd name="connsiteY17" fmla="*/ 1620580 h 3030280"/>
              <a:gd name="connsiteX18" fmla="*/ 1581150 w 3717018"/>
              <a:gd name="connsiteY18" fmla="*/ 1792030 h 3030280"/>
              <a:gd name="connsiteX19" fmla="*/ 1619250 w 3717018"/>
              <a:gd name="connsiteY19" fmla="*/ 1887280 h 3030280"/>
              <a:gd name="connsiteX20" fmla="*/ 1695450 w 3717018"/>
              <a:gd name="connsiteY20" fmla="*/ 2020630 h 3030280"/>
              <a:gd name="connsiteX21" fmla="*/ 1752600 w 3717018"/>
              <a:gd name="connsiteY21" fmla="*/ 2153980 h 3030280"/>
              <a:gd name="connsiteX22" fmla="*/ 1771650 w 3717018"/>
              <a:gd name="connsiteY22" fmla="*/ 2268280 h 3030280"/>
              <a:gd name="connsiteX23" fmla="*/ 1809750 w 3717018"/>
              <a:gd name="connsiteY23" fmla="*/ 2325430 h 3030280"/>
              <a:gd name="connsiteX24" fmla="*/ 1847850 w 3717018"/>
              <a:gd name="connsiteY24" fmla="*/ 2420680 h 3030280"/>
              <a:gd name="connsiteX25" fmla="*/ 1943100 w 3717018"/>
              <a:gd name="connsiteY25" fmla="*/ 2573080 h 3030280"/>
              <a:gd name="connsiteX26" fmla="*/ 2019300 w 3717018"/>
              <a:gd name="connsiteY26" fmla="*/ 2630230 h 3030280"/>
              <a:gd name="connsiteX27" fmla="*/ 2114550 w 3717018"/>
              <a:gd name="connsiteY27" fmla="*/ 2725480 h 3030280"/>
              <a:gd name="connsiteX28" fmla="*/ 2419350 w 3717018"/>
              <a:gd name="connsiteY28" fmla="*/ 2896930 h 3030280"/>
              <a:gd name="connsiteX29" fmla="*/ 2724150 w 3717018"/>
              <a:gd name="connsiteY29" fmla="*/ 2992180 h 3030280"/>
              <a:gd name="connsiteX30" fmla="*/ 2800350 w 3717018"/>
              <a:gd name="connsiteY30" fmla="*/ 3011230 h 3030280"/>
              <a:gd name="connsiteX31" fmla="*/ 2952750 w 3717018"/>
              <a:gd name="connsiteY31" fmla="*/ 3030280 h 3030280"/>
              <a:gd name="connsiteX32" fmla="*/ 3219450 w 3717018"/>
              <a:gd name="connsiteY32" fmla="*/ 3011230 h 3030280"/>
              <a:gd name="connsiteX33" fmla="*/ 3295650 w 3717018"/>
              <a:gd name="connsiteY33" fmla="*/ 2973130 h 3030280"/>
              <a:gd name="connsiteX34" fmla="*/ 3505200 w 3717018"/>
              <a:gd name="connsiteY34" fmla="*/ 2896930 h 3030280"/>
              <a:gd name="connsiteX35" fmla="*/ 3562350 w 3717018"/>
              <a:gd name="connsiteY35" fmla="*/ 2858830 h 3030280"/>
              <a:gd name="connsiteX36" fmla="*/ 3638550 w 3717018"/>
              <a:gd name="connsiteY36" fmla="*/ 2725480 h 3030280"/>
              <a:gd name="connsiteX37" fmla="*/ 3714750 w 3717018"/>
              <a:gd name="connsiteY37" fmla="*/ 610930 h 3030280"/>
              <a:gd name="connsiteX38" fmla="*/ 3695700 w 3717018"/>
              <a:gd name="connsiteY38" fmla="*/ 458530 h 3030280"/>
              <a:gd name="connsiteX39" fmla="*/ 3676650 w 3717018"/>
              <a:gd name="connsiteY39" fmla="*/ 248980 h 3030280"/>
              <a:gd name="connsiteX40" fmla="*/ 3524250 w 3717018"/>
              <a:gd name="connsiteY40" fmla="*/ 39430 h 3030280"/>
              <a:gd name="connsiteX41" fmla="*/ 2840665 w 3717018"/>
              <a:gd name="connsiteY41" fmla="*/ 0 h 3030280"/>
              <a:gd name="connsiteX0" fmla="*/ 400050 w 3699997"/>
              <a:gd name="connsiteY0" fmla="*/ 77530 h 3030280"/>
              <a:gd name="connsiteX1" fmla="*/ 133350 w 3699997"/>
              <a:gd name="connsiteY1" fmla="*/ 210880 h 3030280"/>
              <a:gd name="connsiteX2" fmla="*/ 95250 w 3699997"/>
              <a:gd name="connsiteY2" fmla="*/ 287080 h 3030280"/>
              <a:gd name="connsiteX3" fmla="*/ 19050 w 3699997"/>
              <a:gd name="connsiteY3" fmla="*/ 420430 h 3030280"/>
              <a:gd name="connsiteX4" fmla="*/ 0 w 3699997"/>
              <a:gd name="connsiteY4" fmla="*/ 477580 h 3030280"/>
              <a:gd name="connsiteX5" fmla="*/ 19050 w 3699997"/>
              <a:gd name="connsiteY5" fmla="*/ 687130 h 3030280"/>
              <a:gd name="connsiteX6" fmla="*/ 76200 w 3699997"/>
              <a:gd name="connsiteY6" fmla="*/ 782380 h 3030280"/>
              <a:gd name="connsiteX7" fmla="*/ 228600 w 3699997"/>
              <a:gd name="connsiteY7" fmla="*/ 896680 h 3030280"/>
              <a:gd name="connsiteX8" fmla="*/ 304800 w 3699997"/>
              <a:gd name="connsiteY8" fmla="*/ 934780 h 3030280"/>
              <a:gd name="connsiteX9" fmla="*/ 495300 w 3699997"/>
              <a:gd name="connsiteY9" fmla="*/ 1030030 h 3030280"/>
              <a:gd name="connsiteX10" fmla="*/ 590550 w 3699997"/>
              <a:gd name="connsiteY10" fmla="*/ 1049080 h 3030280"/>
              <a:gd name="connsiteX11" fmla="*/ 762000 w 3699997"/>
              <a:gd name="connsiteY11" fmla="*/ 1125280 h 3030280"/>
              <a:gd name="connsiteX12" fmla="*/ 933450 w 3699997"/>
              <a:gd name="connsiteY12" fmla="*/ 1163380 h 3030280"/>
              <a:gd name="connsiteX13" fmla="*/ 1123950 w 3699997"/>
              <a:gd name="connsiteY13" fmla="*/ 1258630 h 3030280"/>
              <a:gd name="connsiteX14" fmla="*/ 1181100 w 3699997"/>
              <a:gd name="connsiteY14" fmla="*/ 1277680 h 3030280"/>
              <a:gd name="connsiteX15" fmla="*/ 1352550 w 3699997"/>
              <a:gd name="connsiteY15" fmla="*/ 1449130 h 3030280"/>
              <a:gd name="connsiteX16" fmla="*/ 1409700 w 3699997"/>
              <a:gd name="connsiteY16" fmla="*/ 1544380 h 3030280"/>
              <a:gd name="connsiteX17" fmla="*/ 1485900 w 3699997"/>
              <a:gd name="connsiteY17" fmla="*/ 1620580 h 3030280"/>
              <a:gd name="connsiteX18" fmla="*/ 1581150 w 3699997"/>
              <a:gd name="connsiteY18" fmla="*/ 1792030 h 3030280"/>
              <a:gd name="connsiteX19" fmla="*/ 1619250 w 3699997"/>
              <a:gd name="connsiteY19" fmla="*/ 1887280 h 3030280"/>
              <a:gd name="connsiteX20" fmla="*/ 1695450 w 3699997"/>
              <a:gd name="connsiteY20" fmla="*/ 2020630 h 3030280"/>
              <a:gd name="connsiteX21" fmla="*/ 1752600 w 3699997"/>
              <a:gd name="connsiteY21" fmla="*/ 2153980 h 3030280"/>
              <a:gd name="connsiteX22" fmla="*/ 1771650 w 3699997"/>
              <a:gd name="connsiteY22" fmla="*/ 2268280 h 3030280"/>
              <a:gd name="connsiteX23" fmla="*/ 1809750 w 3699997"/>
              <a:gd name="connsiteY23" fmla="*/ 2325430 h 3030280"/>
              <a:gd name="connsiteX24" fmla="*/ 1847850 w 3699997"/>
              <a:gd name="connsiteY24" fmla="*/ 2420680 h 3030280"/>
              <a:gd name="connsiteX25" fmla="*/ 1943100 w 3699997"/>
              <a:gd name="connsiteY25" fmla="*/ 2573080 h 3030280"/>
              <a:gd name="connsiteX26" fmla="*/ 2019300 w 3699997"/>
              <a:gd name="connsiteY26" fmla="*/ 2630230 h 3030280"/>
              <a:gd name="connsiteX27" fmla="*/ 2114550 w 3699997"/>
              <a:gd name="connsiteY27" fmla="*/ 2725480 h 3030280"/>
              <a:gd name="connsiteX28" fmla="*/ 2419350 w 3699997"/>
              <a:gd name="connsiteY28" fmla="*/ 2896930 h 3030280"/>
              <a:gd name="connsiteX29" fmla="*/ 2724150 w 3699997"/>
              <a:gd name="connsiteY29" fmla="*/ 2992180 h 3030280"/>
              <a:gd name="connsiteX30" fmla="*/ 2800350 w 3699997"/>
              <a:gd name="connsiteY30" fmla="*/ 3011230 h 3030280"/>
              <a:gd name="connsiteX31" fmla="*/ 2952750 w 3699997"/>
              <a:gd name="connsiteY31" fmla="*/ 3030280 h 3030280"/>
              <a:gd name="connsiteX32" fmla="*/ 3219450 w 3699997"/>
              <a:gd name="connsiteY32" fmla="*/ 3011230 h 3030280"/>
              <a:gd name="connsiteX33" fmla="*/ 3295650 w 3699997"/>
              <a:gd name="connsiteY33" fmla="*/ 2973130 h 3030280"/>
              <a:gd name="connsiteX34" fmla="*/ 3505200 w 3699997"/>
              <a:gd name="connsiteY34" fmla="*/ 2896930 h 3030280"/>
              <a:gd name="connsiteX35" fmla="*/ 3562350 w 3699997"/>
              <a:gd name="connsiteY35" fmla="*/ 2858830 h 3030280"/>
              <a:gd name="connsiteX36" fmla="*/ 3638550 w 3699997"/>
              <a:gd name="connsiteY36" fmla="*/ 2725480 h 3030280"/>
              <a:gd name="connsiteX37" fmla="*/ 3695700 w 3699997"/>
              <a:gd name="connsiteY37" fmla="*/ 458530 h 3030280"/>
              <a:gd name="connsiteX38" fmla="*/ 3676650 w 3699997"/>
              <a:gd name="connsiteY38" fmla="*/ 248980 h 3030280"/>
              <a:gd name="connsiteX39" fmla="*/ 3524250 w 3699997"/>
              <a:gd name="connsiteY39" fmla="*/ 39430 h 3030280"/>
              <a:gd name="connsiteX40" fmla="*/ 2840665 w 3699997"/>
              <a:gd name="connsiteY40" fmla="*/ 0 h 303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99997" h="3030280">
                <a:moveTo>
                  <a:pt x="400050" y="77530"/>
                </a:moveTo>
                <a:cubicBezTo>
                  <a:pt x="308899" y="117161"/>
                  <a:pt x="133350" y="210880"/>
                  <a:pt x="133350" y="210880"/>
                </a:cubicBezTo>
                <a:cubicBezTo>
                  <a:pt x="120650" y="236280"/>
                  <a:pt x="109339" y="262424"/>
                  <a:pt x="95250" y="287080"/>
                </a:cubicBezTo>
                <a:cubicBezTo>
                  <a:pt x="40588" y="382739"/>
                  <a:pt x="68393" y="305295"/>
                  <a:pt x="19050" y="420430"/>
                </a:cubicBezTo>
                <a:cubicBezTo>
                  <a:pt x="11140" y="438887"/>
                  <a:pt x="6350" y="458530"/>
                  <a:pt x="0" y="477580"/>
                </a:cubicBezTo>
                <a:cubicBezTo>
                  <a:pt x="6350" y="547430"/>
                  <a:pt x="2039" y="619086"/>
                  <a:pt x="19050" y="687130"/>
                </a:cubicBezTo>
                <a:cubicBezTo>
                  <a:pt x="28030" y="723051"/>
                  <a:pt x="53984" y="752759"/>
                  <a:pt x="76200" y="782380"/>
                </a:cubicBezTo>
                <a:cubicBezTo>
                  <a:pt x="118897" y="839310"/>
                  <a:pt x="166095" y="861955"/>
                  <a:pt x="228600" y="896680"/>
                </a:cubicBezTo>
                <a:cubicBezTo>
                  <a:pt x="253424" y="910471"/>
                  <a:pt x="279976" y="920989"/>
                  <a:pt x="304800" y="934780"/>
                </a:cubicBezTo>
                <a:cubicBezTo>
                  <a:pt x="396114" y="985510"/>
                  <a:pt x="396387" y="1000356"/>
                  <a:pt x="495300" y="1030030"/>
                </a:cubicBezTo>
                <a:cubicBezTo>
                  <a:pt x="526313" y="1039334"/>
                  <a:pt x="558800" y="1042730"/>
                  <a:pt x="590550" y="1049080"/>
                </a:cubicBezTo>
                <a:cubicBezTo>
                  <a:pt x="647700" y="1074480"/>
                  <a:pt x="702669" y="1105503"/>
                  <a:pt x="762000" y="1125280"/>
                </a:cubicBezTo>
                <a:cubicBezTo>
                  <a:pt x="817540" y="1143793"/>
                  <a:pt x="878516" y="1143141"/>
                  <a:pt x="933450" y="1163380"/>
                </a:cubicBezTo>
                <a:cubicBezTo>
                  <a:pt x="1000068" y="1187923"/>
                  <a:pt x="1060450" y="1226880"/>
                  <a:pt x="1123950" y="1258630"/>
                </a:cubicBezTo>
                <a:cubicBezTo>
                  <a:pt x="1141911" y="1267610"/>
                  <a:pt x="1162050" y="1271330"/>
                  <a:pt x="1181100" y="1277680"/>
                </a:cubicBezTo>
                <a:cubicBezTo>
                  <a:pt x="1378992" y="1541536"/>
                  <a:pt x="1040495" y="1102402"/>
                  <a:pt x="1352550" y="1449130"/>
                </a:cubicBezTo>
                <a:cubicBezTo>
                  <a:pt x="1377319" y="1476652"/>
                  <a:pt x="1386968" y="1515153"/>
                  <a:pt x="1409700" y="1544380"/>
                </a:cubicBezTo>
                <a:cubicBezTo>
                  <a:pt x="1431753" y="1572734"/>
                  <a:pt x="1463847" y="1592226"/>
                  <a:pt x="1485900" y="1620580"/>
                </a:cubicBezTo>
                <a:cubicBezTo>
                  <a:pt x="1510834" y="1652638"/>
                  <a:pt x="1562405" y="1749855"/>
                  <a:pt x="1581150" y="1792030"/>
                </a:cubicBezTo>
                <a:cubicBezTo>
                  <a:pt x="1595038" y="1823279"/>
                  <a:pt x="1603957" y="1856694"/>
                  <a:pt x="1619250" y="1887280"/>
                </a:cubicBezTo>
                <a:cubicBezTo>
                  <a:pt x="1642145" y="1933071"/>
                  <a:pt x="1670935" y="1975686"/>
                  <a:pt x="1695450" y="2020630"/>
                </a:cubicBezTo>
                <a:cubicBezTo>
                  <a:pt x="1717290" y="2060670"/>
                  <a:pt x="1742417" y="2108158"/>
                  <a:pt x="1752600" y="2153980"/>
                </a:cubicBezTo>
                <a:cubicBezTo>
                  <a:pt x="1760979" y="2191686"/>
                  <a:pt x="1759436" y="2231637"/>
                  <a:pt x="1771650" y="2268280"/>
                </a:cubicBezTo>
                <a:cubicBezTo>
                  <a:pt x="1778890" y="2290000"/>
                  <a:pt x="1799511" y="2304952"/>
                  <a:pt x="1809750" y="2325430"/>
                </a:cubicBezTo>
                <a:cubicBezTo>
                  <a:pt x="1825043" y="2356016"/>
                  <a:pt x="1833962" y="2389431"/>
                  <a:pt x="1847850" y="2420680"/>
                </a:cubicBezTo>
                <a:cubicBezTo>
                  <a:pt x="1871994" y="2475004"/>
                  <a:pt x="1900389" y="2530369"/>
                  <a:pt x="1943100" y="2573080"/>
                </a:cubicBezTo>
                <a:cubicBezTo>
                  <a:pt x="1965551" y="2595531"/>
                  <a:pt x="1995570" y="2609136"/>
                  <a:pt x="2019300" y="2630230"/>
                </a:cubicBezTo>
                <a:cubicBezTo>
                  <a:pt x="2052860" y="2660061"/>
                  <a:pt x="2077190" y="2700573"/>
                  <a:pt x="2114550" y="2725480"/>
                </a:cubicBezTo>
                <a:cubicBezTo>
                  <a:pt x="2211543" y="2790142"/>
                  <a:pt x="2308762" y="2860067"/>
                  <a:pt x="2419350" y="2896930"/>
                </a:cubicBezTo>
                <a:cubicBezTo>
                  <a:pt x="2581245" y="2950895"/>
                  <a:pt x="2573864" y="2951193"/>
                  <a:pt x="2724150" y="2992180"/>
                </a:cubicBezTo>
                <a:cubicBezTo>
                  <a:pt x="2749409" y="2999069"/>
                  <a:pt x="2774525" y="3006926"/>
                  <a:pt x="2800350" y="3011230"/>
                </a:cubicBezTo>
                <a:cubicBezTo>
                  <a:pt x="2850849" y="3019646"/>
                  <a:pt x="2901950" y="3023930"/>
                  <a:pt x="2952750" y="3030280"/>
                </a:cubicBezTo>
                <a:cubicBezTo>
                  <a:pt x="3041650" y="3023930"/>
                  <a:pt x="3131536" y="3025882"/>
                  <a:pt x="3219450" y="3011230"/>
                </a:cubicBezTo>
                <a:cubicBezTo>
                  <a:pt x="3247462" y="3006561"/>
                  <a:pt x="3269283" y="2983677"/>
                  <a:pt x="3295650" y="2973130"/>
                </a:cubicBezTo>
                <a:cubicBezTo>
                  <a:pt x="3384560" y="2937566"/>
                  <a:pt x="3421903" y="2938578"/>
                  <a:pt x="3505200" y="2896930"/>
                </a:cubicBezTo>
                <a:cubicBezTo>
                  <a:pt x="3525678" y="2886691"/>
                  <a:pt x="3543300" y="2871530"/>
                  <a:pt x="3562350" y="2858830"/>
                </a:cubicBezTo>
                <a:cubicBezTo>
                  <a:pt x="3583971" y="2815588"/>
                  <a:pt x="3616325" y="3125530"/>
                  <a:pt x="3638550" y="2725480"/>
                </a:cubicBezTo>
                <a:cubicBezTo>
                  <a:pt x="3660775" y="2325430"/>
                  <a:pt x="3689350" y="871280"/>
                  <a:pt x="3695700" y="458530"/>
                </a:cubicBezTo>
                <a:cubicBezTo>
                  <a:pt x="3702050" y="45780"/>
                  <a:pt x="3705225" y="318830"/>
                  <a:pt x="3676650" y="248980"/>
                </a:cubicBezTo>
                <a:cubicBezTo>
                  <a:pt x="3648075" y="179130"/>
                  <a:pt x="3663581" y="80927"/>
                  <a:pt x="3524250" y="39430"/>
                </a:cubicBezTo>
                <a:cubicBezTo>
                  <a:pt x="3384919" y="-2067"/>
                  <a:pt x="3195064" y="44300"/>
                  <a:pt x="2840665" y="0"/>
                </a:cubicBezTo>
              </a:path>
            </a:pathLst>
          </a:custGeom>
          <a:solidFill>
            <a:srgbClr val="FEE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8FE23B96-AD31-4F45-B1B0-99904B3F4B3B}"/>
              </a:ext>
            </a:extLst>
          </p:cNvPr>
          <p:cNvSpPr/>
          <p:nvPr/>
        </p:nvSpPr>
        <p:spPr>
          <a:xfrm>
            <a:off x="8581402" y="-68135"/>
            <a:ext cx="3699997" cy="3030280"/>
          </a:xfrm>
          <a:custGeom>
            <a:avLst/>
            <a:gdLst>
              <a:gd name="connsiteX0" fmla="*/ 571500 w 3771900"/>
              <a:gd name="connsiteY0" fmla="*/ 190500 h 3200400"/>
              <a:gd name="connsiteX1" fmla="*/ 400050 w 3771900"/>
              <a:gd name="connsiteY1" fmla="*/ 247650 h 3200400"/>
              <a:gd name="connsiteX2" fmla="*/ 133350 w 3771900"/>
              <a:gd name="connsiteY2" fmla="*/ 381000 h 3200400"/>
              <a:gd name="connsiteX3" fmla="*/ 95250 w 3771900"/>
              <a:gd name="connsiteY3" fmla="*/ 457200 h 3200400"/>
              <a:gd name="connsiteX4" fmla="*/ 19050 w 3771900"/>
              <a:gd name="connsiteY4" fmla="*/ 590550 h 3200400"/>
              <a:gd name="connsiteX5" fmla="*/ 0 w 3771900"/>
              <a:gd name="connsiteY5" fmla="*/ 647700 h 3200400"/>
              <a:gd name="connsiteX6" fmla="*/ 19050 w 3771900"/>
              <a:gd name="connsiteY6" fmla="*/ 857250 h 3200400"/>
              <a:gd name="connsiteX7" fmla="*/ 76200 w 3771900"/>
              <a:gd name="connsiteY7" fmla="*/ 952500 h 3200400"/>
              <a:gd name="connsiteX8" fmla="*/ 228600 w 3771900"/>
              <a:gd name="connsiteY8" fmla="*/ 1066800 h 3200400"/>
              <a:gd name="connsiteX9" fmla="*/ 304800 w 3771900"/>
              <a:gd name="connsiteY9" fmla="*/ 1104900 h 3200400"/>
              <a:gd name="connsiteX10" fmla="*/ 495300 w 3771900"/>
              <a:gd name="connsiteY10" fmla="*/ 1200150 h 3200400"/>
              <a:gd name="connsiteX11" fmla="*/ 590550 w 3771900"/>
              <a:gd name="connsiteY11" fmla="*/ 1219200 h 3200400"/>
              <a:gd name="connsiteX12" fmla="*/ 762000 w 3771900"/>
              <a:gd name="connsiteY12" fmla="*/ 1295400 h 3200400"/>
              <a:gd name="connsiteX13" fmla="*/ 933450 w 3771900"/>
              <a:gd name="connsiteY13" fmla="*/ 1333500 h 3200400"/>
              <a:gd name="connsiteX14" fmla="*/ 1123950 w 3771900"/>
              <a:gd name="connsiteY14" fmla="*/ 1428750 h 3200400"/>
              <a:gd name="connsiteX15" fmla="*/ 1181100 w 3771900"/>
              <a:gd name="connsiteY15" fmla="*/ 1447800 h 3200400"/>
              <a:gd name="connsiteX16" fmla="*/ 1352550 w 3771900"/>
              <a:gd name="connsiteY16" fmla="*/ 1619250 h 3200400"/>
              <a:gd name="connsiteX17" fmla="*/ 1409700 w 3771900"/>
              <a:gd name="connsiteY17" fmla="*/ 1714500 h 3200400"/>
              <a:gd name="connsiteX18" fmla="*/ 1485900 w 3771900"/>
              <a:gd name="connsiteY18" fmla="*/ 1790700 h 3200400"/>
              <a:gd name="connsiteX19" fmla="*/ 1581150 w 3771900"/>
              <a:gd name="connsiteY19" fmla="*/ 1962150 h 3200400"/>
              <a:gd name="connsiteX20" fmla="*/ 1619250 w 3771900"/>
              <a:gd name="connsiteY20" fmla="*/ 2057400 h 3200400"/>
              <a:gd name="connsiteX21" fmla="*/ 1695450 w 3771900"/>
              <a:gd name="connsiteY21" fmla="*/ 2190750 h 3200400"/>
              <a:gd name="connsiteX22" fmla="*/ 1752600 w 3771900"/>
              <a:gd name="connsiteY22" fmla="*/ 2324100 h 3200400"/>
              <a:gd name="connsiteX23" fmla="*/ 1771650 w 3771900"/>
              <a:gd name="connsiteY23" fmla="*/ 2438400 h 3200400"/>
              <a:gd name="connsiteX24" fmla="*/ 1809750 w 3771900"/>
              <a:gd name="connsiteY24" fmla="*/ 2495550 h 3200400"/>
              <a:gd name="connsiteX25" fmla="*/ 1847850 w 3771900"/>
              <a:gd name="connsiteY25" fmla="*/ 2590800 h 3200400"/>
              <a:gd name="connsiteX26" fmla="*/ 1943100 w 3771900"/>
              <a:gd name="connsiteY26" fmla="*/ 2743200 h 3200400"/>
              <a:gd name="connsiteX27" fmla="*/ 2019300 w 3771900"/>
              <a:gd name="connsiteY27" fmla="*/ 2800350 h 3200400"/>
              <a:gd name="connsiteX28" fmla="*/ 2114550 w 3771900"/>
              <a:gd name="connsiteY28" fmla="*/ 2895600 h 3200400"/>
              <a:gd name="connsiteX29" fmla="*/ 2419350 w 3771900"/>
              <a:gd name="connsiteY29" fmla="*/ 3067050 h 3200400"/>
              <a:gd name="connsiteX30" fmla="*/ 2724150 w 3771900"/>
              <a:gd name="connsiteY30" fmla="*/ 3162300 h 3200400"/>
              <a:gd name="connsiteX31" fmla="*/ 2800350 w 3771900"/>
              <a:gd name="connsiteY31" fmla="*/ 3181350 h 3200400"/>
              <a:gd name="connsiteX32" fmla="*/ 2952750 w 3771900"/>
              <a:gd name="connsiteY32" fmla="*/ 3200400 h 3200400"/>
              <a:gd name="connsiteX33" fmla="*/ 3219450 w 3771900"/>
              <a:gd name="connsiteY33" fmla="*/ 3181350 h 3200400"/>
              <a:gd name="connsiteX34" fmla="*/ 3295650 w 3771900"/>
              <a:gd name="connsiteY34" fmla="*/ 3143250 h 3200400"/>
              <a:gd name="connsiteX35" fmla="*/ 3505200 w 3771900"/>
              <a:gd name="connsiteY35" fmla="*/ 3067050 h 3200400"/>
              <a:gd name="connsiteX36" fmla="*/ 3562350 w 3771900"/>
              <a:gd name="connsiteY36" fmla="*/ 3028950 h 3200400"/>
              <a:gd name="connsiteX37" fmla="*/ 3638550 w 3771900"/>
              <a:gd name="connsiteY37" fmla="*/ 2895600 h 3200400"/>
              <a:gd name="connsiteX38" fmla="*/ 3714750 w 3771900"/>
              <a:gd name="connsiteY38" fmla="*/ 2819400 h 3200400"/>
              <a:gd name="connsiteX39" fmla="*/ 3771900 w 3771900"/>
              <a:gd name="connsiteY39" fmla="*/ 2057400 h 3200400"/>
              <a:gd name="connsiteX40" fmla="*/ 3752850 w 3771900"/>
              <a:gd name="connsiteY40" fmla="*/ 1714500 h 3200400"/>
              <a:gd name="connsiteX41" fmla="*/ 3733800 w 3771900"/>
              <a:gd name="connsiteY41" fmla="*/ 1619250 h 3200400"/>
              <a:gd name="connsiteX42" fmla="*/ 3714750 w 3771900"/>
              <a:gd name="connsiteY42" fmla="*/ 781050 h 3200400"/>
              <a:gd name="connsiteX43" fmla="*/ 3695700 w 3771900"/>
              <a:gd name="connsiteY43" fmla="*/ 628650 h 3200400"/>
              <a:gd name="connsiteX44" fmla="*/ 3676650 w 3771900"/>
              <a:gd name="connsiteY44" fmla="*/ 419100 h 3200400"/>
              <a:gd name="connsiteX45" fmla="*/ 3657600 w 3771900"/>
              <a:gd name="connsiteY45" fmla="*/ 247650 h 3200400"/>
              <a:gd name="connsiteX46" fmla="*/ 3524250 w 3771900"/>
              <a:gd name="connsiteY46" fmla="*/ 209550 h 3200400"/>
              <a:gd name="connsiteX47" fmla="*/ 2819400 w 3771900"/>
              <a:gd name="connsiteY47" fmla="*/ 0 h 3200400"/>
              <a:gd name="connsiteX48" fmla="*/ 1352550 w 3771900"/>
              <a:gd name="connsiteY48" fmla="*/ 19050 h 3200400"/>
              <a:gd name="connsiteX49" fmla="*/ 1085850 w 3771900"/>
              <a:gd name="connsiteY49" fmla="*/ 76200 h 3200400"/>
              <a:gd name="connsiteX50" fmla="*/ 895350 w 3771900"/>
              <a:gd name="connsiteY50" fmla="*/ 95250 h 3200400"/>
              <a:gd name="connsiteX51" fmla="*/ 723900 w 3771900"/>
              <a:gd name="connsiteY51" fmla="*/ 114300 h 3200400"/>
              <a:gd name="connsiteX52" fmla="*/ 571500 w 3771900"/>
              <a:gd name="connsiteY52" fmla="*/ 133350 h 3200400"/>
              <a:gd name="connsiteX53" fmla="*/ 419100 w 3771900"/>
              <a:gd name="connsiteY53" fmla="*/ 152400 h 3200400"/>
              <a:gd name="connsiteX0" fmla="*/ 571500 w 3771900"/>
              <a:gd name="connsiteY0" fmla="*/ 190500 h 3200400"/>
              <a:gd name="connsiteX1" fmla="*/ 400050 w 3771900"/>
              <a:gd name="connsiteY1" fmla="*/ 247650 h 3200400"/>
              <a:gd name="connsiteX2" fmla="*/ 133350 w 3771900"/>
              <a:gd name="connsiteY2" fmla="*/ 381000 h 3200400"/>
              <a:gd name="connsiteX3" fmla="*/ 95250 w 3771900"/>
              <a:gd name="connsiteY3" fmla="*/ 457200 h 3200400"/>
              <a:gd name="connsiteX4" fmla="*/ 19050 w 3771900"/>
              <a:gd name="connsiteY4" fmla="*/ 590550 h 3200400"/>
              <a:gd name="connsiteX5" fmla="*/ 0 w 3771900"/>
              <a:gd name="connsiteY5" fmla="*/ 647700 h 3200400"/>
              <a:gd name="connsiteX6" fmla="*/ 19050 w 3771900"/>
              <a:gd name="connsiteY6" fmla="*/ 857250 h 3200400"/>
              <a:gd name="connsiteX7" fmla="*/ 76200 w 3771900"/>
              <a:gd name="connsiteY7" fmla="*/ 952500 h 3200400"/>
              <a:gd name="connsiteX8" fmla="*/ 228600 w 3771900"/>
              <a:gd name="connsiteY8" fmla="*/ 1066800 h 3200400"/>
              <a:gd name="connsiteX9" fmla="*/ 304800 w 3771900"/>
              <a:gd name="connsiteY9" fmla="*/ 1104900 h 3200400"/>
              <a:gd name="connsiteX10" fmla="*/ 495300 w 3771900"/>
              <a:gd name="connsiteY10" fmla="*/ 1200150 h 3200400"/>
              <a:gd name="connsiteX11" fmla="*/ 590550 w 3771900"/>
              <a:gd name="connsiteY11" fmla="*/ 1219200 h 3200400"/>
              <a:gd name="connsiteX12" fmla="*/ 762000 w 3771900"/>
              <a:gd name="connsiteY12" fmla="*/ 1295400 h 3200400"/>
              <a:gd name="connsiteX13" fmla="*/ 933450 w 3771900"/>
              <a:gd name="connsiteY13" fmla="*/ 1333500 h 3200400"/>
              <a:gd name="connsiteX14" fmla="*/ 1123950 w 3771900"/>
              <a:gd name="connsiteY14" fmla="*/ 1428750 h 3200400"/>
              <a:gd name="connsiteX15" fmla="*/ 1181100 w 3771900"/>
              <a:gd name="connsiteY15" fmla="*/ 1447800 h 3200400"/>
              <a:gd name="connsiteX16" fmla="*/ 1352550 w 3771900"/>
              <a:gd name="connsiteY16" fmla="*/ 1619250 h 3200400"/>
              <a:gd name="connsiteX17" fmla="*/ 1409700 w 3771900"/>
              <a:gd name="connsiteY17" fmla="*/ 1714500 h 3200400"/>
              <a:gd name="connsiteX18" fmla="*/ 1485900 w 3771900"/>
              <a:gd name="connsiteY18" fmla="*/ 1790700 h 3200400"/>
              <a:gd name="connsiteX19" fmla="*/ 1581150 w 3771900"/>
              <a:gd name="connsiteY19" fmla="*/ 1962150 h 3200400"/>
              <a:gd name="connsiteX20" fmla="*/ 1619250 w 3771900"/>
              <a:gd name="connsiteY20" fmla="*/ 2057400 h 3200400"/>
              <a:gd name="connsiteX21" fmla="*/ 1695450 w 3771900"/>
              <a:gd name="connsiteY21" fmla="*/ 2190750 h 3200400"/>
              <a:gd name="connsiteX22" fmla="*/ 1752600 w 3771900"/>
              <a:gd name="connsiteY22" fmla="*/ 2324100 h 3200400"/>
              <a:gd name="connsiteX23" fmla="*/ 1771650 w 3771900"/>
              <a:gd name="connsiteY23" fmla="*/ 2438400 h 3200400"/>
              <a:gd name="connsiteX24" fmla="*/ 1809750 w 3771900"/>
              <a:gd name="connsiteY24" fmla="*/ 2495550 h 3200400"/>
              <a:gd name="connsiteX25" fmla="*/ 1847850 w 3771900"/>
              <a:gd name="connsiteY25" fmla="*/ 2590800 h 3200400"/>
              <a:gd name="connsiteX26" fmla="*/ 1943100 w 3771900"/>
              <a:gd name="connsiteY26" fmla="*/ 2743200 h 3200400"/>
              <a:gd name="connsiteX27" fmla="*/ 2019300 w 3771900"/>
              <a:gd name="connsiteY27" fmla="*/ 2800350 h 3200400"/>
              <a:gd name="connsiteX28" fmla="*/ 2114550 w 3771900"/>
              <a:gd name="connsiteY28" fmla="*/ 2895600 h 3200400"/>
              <a:gd name="connsiteX29" fmla="*/ 2419350 w 3771900"/>
              <a:gd name="connsiteY29" fmla="*/ 3067050 h 3200400"/>
              <a:gd name="connsiteX30" fmla="*/ 2724150 w 3771900"/>
              <a:gd name="connsiteY30" fmla="*/ 3162300 h 3200400"/>
              <a:gd name="connsiteX31" fmla="*/ 2800350 w 3771900"/>
              <a:gd name="connsiteY31" fmla="*/ 3181350 h 3200400"/>
              <a:gd name="connsiteX32" fmla="*/ 2952750 w 3771900"/>
              <a:gd name="connsiteY32" fmla="*/ 3200400 h 3200400"/>
              <a:gd name="connsiteX33" fmla="*/ 3219450 w 3771900"/>
              <a:gd name="connsiteY33" fmla="*/ 3181350 h 3200400"/>
              <a:gd name="connsiteX34" fmla="*/ 3295650 w 3771900"/>
              <a:gd name="connsiteY34" fmla="*/ 3143250 h 3200400"/>
              <a:gd name="connsiteX35" fmla="*/ 3505200 w 3771900"/>
              <a:gd name="connsiteY35" fmla="*/ 3067050 h 3200400"/>
              <a:gd name="connsiteX36" fmla="*/ 3562350 w 3771900"/>
              <a:gd name="connsiteY36" fmla="*/ 3028950 h 3200400"/>
              <a:gd name="connsiteX37" fmla="*/ 3638550 w 3771900"/>
              <a:gd name="connsiteY37" fmla="*/ 2895600 h 3200400"/>
              <a:gd name="connsiteX38" fmla="*/ 3714750 w 3771900"/>
              <a:gd name="connsiteY38" fmla="*/ 2819400 h 3200400"/>
              <a:gd name="connsiteX39" fmla="*/ 3771900 w 3771900"/>
              <a:gd name="connsiteY39" fmla="*/ 2057400 h 3200400"/>
              <a:gd name="connsiteX40" fmla="*/ 3752850 w 3771900"/>
              <a:gd name="connsiteY40" fmla="*/ 1714500 h 3200400"/>
              <a:gd name="connsiteX41" fmla="*/ 3733800 w 3771900"/>
              <a:gd name="connsiteY41" fmla="*/ 1619250 h 3200400"/>
              <a:gd name="connsiteX42" fmla="*/ 3714750 w 3771900"/>
              <a:gd name="connsiteY42" fmla="*/ 781050 h 3200400"/>
              <a:gd name="connsiteX43" fmla="*/ 3695700 w 3771900"/>
              <a:gd name="connsiteY43" fmla="*/ 628650 h 3200400"/>
              <a:gd name="connsiteX44" fmla="*/ 3676650 w 3771900"/>
              <a:gd name="connsiteY44" fmla="*/ 419100 h 3200400"/>
              <a:gd name="connsiteX45" fmla="*/ 3657600 w 3771900"/>
              <a:gd name="connsiteY45" fmla="*/ 247650 h 3200400"/>
              <a:gd name="connsiteX46" fmla="*/ 3524250 w 3771900"/>
              <a:gd name="connsiteY46" fmla="*/ 209550 h 3200400"/>
              <a:gd name="connsiteX47" fmla="*/ 2819400 w 3771900"/>
              <a:gd name="connsiteY47" fmla="*/ 0 h 3200400"/>
              <a:gd name="connsiteX48" fmla="*/ 1352550 w 3771900"/>
              <a:gd name="connsiteY48" fmla="*/ 19050 h 3200400"/>
              <a:gd name="connsiteX49" fmla="*/ 1085850 w 3771900"/>
              <a:gd name="connsiteY49" fmla="*/ 76200 h 3200400"/>
              <a:gd name="connsiteX50" fmla="*/ 895350 w 3771900"/>
              <a:gd name="connsiteY50" fmla="*/ 95250 h 3200400"/>
              <a:gd name="connsiteX51" fmla="*/ 723900 w 3771900"/>
              <a:gd name="connsiteY51" fmla="*/ 114300 h 3200400"/>
              <a:gd name="connsiteX52" fmla="*/ 571500 w 3771900"/>
              <a:gd name="connsiteY52" fmla="*/ 133350 h 3200400"/>
              <a:gd name="connsiteX0" fmla="*/ 571500 w 3771900"/>
              <a:gd name="connsiteY0" fmla="*/ 190500 h 3200400"/>
              <a:gd name="connsiteX1" fmla="*/ 400050 w 3771900"/>
              <a:gd name="connsiteY1" fmla="*/ 247650 h 3200400"/>
              <a:gd name="connsiteX2" fmla="*/ 133350 w 3771900"/>
              <a:gd name="connsiteY2" fmla="*/ 381000 h 3200400"/>
              <a:gd name="connsiteX3" fmla="*/ 95250 w 3771900"/>
              <a:gd name="connsiteY3" fmla="*/ 457200 h 3200400"/>
              <a:gd name="connsiteX4" fmla="*/ 19050 w 3771900"/>
              <a:gd name="connsiteY4" fmla="*/ 590550 h 3200400"/>
              <a:gd name="connsiteX5" fmla="*/ 0 w 3771900"/>
              <a:gd name="connsiteY5" fmla="*/ 647700 h 3200400"/>
              <a:gd name="connsiteX6" fmla="*/ 19050 w 3771900"/>
              <a:gd name="connsiteY6" fmla="*/ 857250 h 3200400"/>
              <a:gd name="connsiteX7" fmla="*/ 76200 w 3771900"/>
              <a:gd name="connsiteY7" fmla="*/ 952500 h 3200400"/>
              <a:gd name="connsiteX8" fmla="*/ 228600 w 3771900"/>
              <a:gd name="connsiteY8" fmla="*/ 1066800 h 3200400"/>
              <a:gd name="connsiteX9" fmla="*/ 304800 w 3771900"/>
              <a:gd name="connsiteY9" fmla="*/ 1104900 h 3200400"/>
              <a:gd name="connsiteX10" fmla="*/ 495300 w 3771900"/>
              <a:gd name="connsiteY10" fmla="*/ 1200150 h 3200400"/>
              <a:gd name="connsiteX11" fmla="*/ 590550 w 3771900"/>
              <a:gd name="connsiteY11" fmla="*/ 1219200 h 3200400"/>
              <a:gd name="connsiteX12" fmla="*/ 762000 w 3771900"/>
              <a:gd name="connsiteY12" fmla="*/ 1295400 h 3200400"/>
              <a:gd name="connsiteX13" fmla="*/ 933450 w 3771900"/>
              <a:gd name="connsiteY13" fmla="*/ 1333500 h 3200400"/>
              <a:gd name="connsiteX14" fmla="*/ 1123950 w 3771900"/>
              <a:gd name="connsiteY14" fmla="*/ 1428750 h 3200400"/>
              <a:gd name="connsiteX15" fmla="*/ 1181100 w 3771900"/>
              <a:gd name="connsiteY15" fmla="*/ 1447800 h 3200400"/>
              <a:gd name="connsiteX16" fmla="*/ 1352550 w 3771900"/>
              <a:gd name="connsiteY16" fmla="*/ 1619250 h 3200400"/>
              <a:gd name="connsiteX17" fmla="*/ 1409700 w 3771900"/>
              <a:gd name="connsiteY17" fmla="*/ 1714500 h 3200400"/>
              <a:gd name="connsiteX18" fmla="*/ 1485900 w 3771900"/>
              <a:gd name="connsiteY18" fmla="*/ 1790700 h 3200400"/>
              <a:gd name="connsiteX19" fmla="*/ 1581150 w 3771900"/>
              <a:gd name="connsiteY19" fmla="*/ 1962150 h 3200400"/>
              <a:gd name="connsiteX20" fmla="*/ 1619250 w 3771900"/>
              <a:gd name="connsiteY20" fmla="*/ 2057400 h 3200400"/>
              <a:gd name="connsiteX21" fmla="*/ 1695450 w 3771900"/>
              <a:gd name="connsiteY21" fmla="*/ 2190750 h 3200400"/>
              <a:gd name="connsiteX22" fmla="*/ 1752600 w 3771900"/>
              <a:gd name="connsiteY22" fmla="*/ 2324100 h 3200400"/>
              <a:gd name="connsiteX23" fmla="*/ 1771650 w 3771900"/>
              <a:gd name="connsiteY23" fmla="*/ 2438400 h 3200400"/>
              <a:gd name="connsiteX24" fmla="*/ 1809750 w 3771900"/>
              <a:gd name="connsiteY24" fmla="*/ 2495550 h 3200400"/>
              <a:gd name="connsiteX25" fmla="*/ 1847850 w 3771900"/>
              <a:gd name="connsiteY25" fmla="*/ 2590800 h 3200400"/>
              <a:gd name="connsiteX26" fmla="*/ 1943100 w 3771900"/>
              <a:gd name="connsiteY26" fmla="*/ 2743200 h 3200400"/>
              <a:gd name="connsiteX27" fmla="*/ 2019300 w 3771900"/>
              <a:gd name="connsiteY27" fmla="*/ 2800350 h 3200400"/>
              <a:gd name="connsiteX28" fmla="*/ 2114550 w 3771900"/>
              <a:gd name="connsiteY28" fmla="*/ 2895600 h 3200400"/>
              <a:gd name="connsiteX29" fmla="*/ 2419350 w 3771900"/>
              <a:gd name="connsiteY29" fmla="*/ 3067050 h 3200400"/>
              <a:gd name="connsiteX30" fmla="*/ 2724150 w 3771900"/>
              <a:gd name="connsiteY30" fmla="*/ 3162300 h 3200400"/>
              <a:gd name="connsiteX31" fmla="*/ 2800350 w 3771900"/>
              <a:gd name="connsiteY31" fmla="*/ 3181350 h 3200400"/>
              <a:gd name="connsiteX32" fmla="*/ 2952750 w 3771900"/>
              <a:gd name="connsiteY32" fmla="*/ 3200400 h 3200400"/>
              <a:gd name="connsiteX33" fmla="*/ 3219450 w 3771900"/>
              <a:gd name="connsiteY33" fmla="*/ 3181350 h 3200400"/>
              <a:gd name="connsiteX34" fmla="*/ 3295650 w 3771900"/>
              <a:gd name="connsiteY34" fmla="*/ 3143250 h 3200400"/>
              <a:gd name="connsiteX35" fmla="*/ 3505200 w 3771900"/>
              <a:gd name="connsiteY35" fmla="*/ 3067050 h 3200400"/>
              <a:gd name="connsiteX36" fmla="*/ 3562350 w 3771900"/>
              <a:gd name="connsiteY36" fmla="*/ 3028950 h 3200400"/>
              <a:gd name="connsiteX37" fmla="*/ 3638550 w 3771900"/>
              <a:gd name="connsiteY37" fmla="*/ 2895600 h 3200400"/>
              <a:gd name="connsiteX38" fmla="*/ 3714750 w 3771900"/>
              <a:gd name="connsiteY38" fmla="*/ 2819400 h 3200400"/>
              <a:gd name="connsiteX39" fmla="*/ 3771900 w 3771900"/>
              <a:gd name="connsiteY39" fmla="*/ 2057400 h 3200400"/>
              <a:gd name="connsiteX40" fmla="*/ 3752850 w 3771900"/>
              <a:gd name="connsiteY40" fmla="*/ 1714500 h 3200400"/>
              <a:gd name="connsiteX41" fmla="*/ 3733800 w 3771900"/>
              <a:gd name="connsiteY41" fmla="*/ 1619250 h 3200400"/>
              <a:gd name="connsiteX42" fmla="*/ 3714750 w 3771900"/>
              <a:gd name="connsiteY42" fmla="*/ 781050 h 3200400"/>
              <a:gd name="connsiteX43" fmla="*/ 3695700 w 3771900"/>
              <a:gd name="connsiteY43" fmla="*/ 628650 h 3200400"/>
              <a:gd name="connsiteX44" fmla="*/ 3676650 w 3771900"/>
              <a:gd name="connsiteY44" fmla="*/ 419100 h 3200400"/>
              <a:gd name="connsiteX45" fmla="*/ 3657600 w 3771900"/>
              <a:gd name="connsiteY45" fmla="*/ 247650 h 3200400"/>
              <a:gd name="connsiteX46" fmla="*/ 3524250 w 3771900"/>
              <a:gd name="connsiteY46" fmla="*/ 209550 h 3200400"/>
              <a:gd name="connsiteX47" fmla="*/ 2819400 w 3771900"/>
              <a:gd name="connsiteY47" fmla="*/ 0 h 3200400"/>
              <a:gd name="connsiteX48" fmla="*/ 1352550 w 3771900"/>
              <a:gd name="connsiteY48" fmla="*/ 19050 h 3200400"/>
              <a:gd name="connsiteX49" fmla="*/ 1085850 w 3771900"/>
              <a:gd name="connsiteY49" fmla="*/ 76200 h 3200400"/>
              <a:gd name="connsiteX50" fmla="*/ 895350 w 3771900"/>
              <a:gd name="connsiteY50" fmla="*/ 95250 h 3200400"/>
              <a:gd name="connsiteX51" fmla="*/ 723900 w 3771900"/>
              <a:gd name="connsiteY51" fmla="*/ 114300 h 3200400"/>
              <a:gd name="connsiteX0" fmla="*/ 571500 w 3771900"/>
              <a:gd name="connsiteY0" fmla="*/ 190500 h 3200400"/>
              <a:gd name="connsiteX1" fmla="*/ 400050 w 3771900"/>
              <a:gd name="connsiteY1" fmla="*/ 247650 h 3200400"/>
              <a:gd name="connsiteX2" fmla="*/ 133350 w 3771900"/>
              <a:gd name="connsiteY2" fmla="*/ 381000 h 3200400"/>
              <a:gd name="connsiteX3" fmla="*/ 95250 w 3771900"/>
              <a:gd name="connsiteY3" fmla="*/ 457200 h 3200400"/>
              <a:gd name="connsiteX4" fmla="*/ 19050 w 3771900"/>
              <a:gd name="connsiteY4" fmla="*/ 590550 h 3200400"/>
              <a:gd name="connsiteX5" fmla="*/ 0 w 3771900"/>
              <a:gd name="connsiteY5" fmla="*/ 647700 h 3200400"/>
              <a:gd name="connsiteX6" fmla="*/ 19050 w 3771900"/>
              <a:gd name="connsiteY6" fmla="*/ 857250 h 3200400"/>
              <a:gd name="connsiteX7" fmla="*/ 76200 w 3771900"/>
              <a:gd name="connsiteY7" fmla="*/ 952500 h 3200400"/>
              <a:gd name="connsiteX8" fmla="*/ 228600 w 3771900"/>
              <a:gd name="connsiteY8" fmla="*/ 1066800 h 3200400"/>
              <a:gd name="connsiteX9" fmla="*/ 304800 w 3771900"/>
              <a:gd name="connsiteY9" fmla="*/ 1104900 h 3200400"/>
              <a:gd name="connsiteX10" fmla="*/ 495300 w 3771900"/>
              <a:gd name="connsiteY10" fmla="*/ 1200150 h 3200400"/>
              <a:gd name="connsiteX11" fmla="*/ 590550 w 3771900"/>
              <a:gd name="connsiteY11" fmla="*/ 1219200 h 3200400"/>
              <a:gd name="connsiteX12" fmla="*/ 762000 w 3771900"/>
              <a:gd name="connsiteY12" fmla="*/ 1295400 h 3200400"/>
              <a:gd name="connsiteX13" fmla="*/ 933450 w 3771900"/>
              <a:gd name="connsiteY13" fmla="*/ 1333500 h 3200400"/>
              <a:gd name="connsiteX14" fmla="*/ 1123950 w 3771900"/>
              <a:gd name="connsiteY14" fmla="*/ 1428750 h 3200400"/>
              <a:gd name="connsiteX15" fmla="*/ 1181100 w 3771900"/>
              <a:gd name="connsiteY15" fmla="*/ 1447800 h 3200400"/>
              <a:gd name="connsiteX16" fmla="*/ 1352550 w 3771900"/>
              <a:gd name="connsiteY16" fmla="*/ 1619250 h 3200400"/>
              <a:gd name="connsiteX17" fmla="*/ 1409700 w 3771900"/>
              <a:gd name="connsiteY17" fmla="*/ 1714500 h 3200400"/>
              <a:gd name="connsiteX18" fmla="*/ 1485900 w 3771900"/>
              <a:gd name="connsiteY18" fmla="*/ 1790700 h 3200400"/>
              <a:gd name="connsiteX19" fmla="*/ 1581150 w 3771900"/>
              <a:gd name="connsiteY19" fmla="*/ 1962150 h 3200400"/>
              <a:gd name="connsiteX20" fmla="*/ 1619250 w 3771900"/>
              <a:gd name="connsiteY20" fmla="*/ 2057400 h 3200400"/>
              <a:gd name="connsiteX21" fmla="*/ 1695450 w 3771900"/>
              <a:gd name="connsiteY21" fmla="*/ 2190750 h 3200400"/>
              <a:gd name="connsiteX22" fmla="*/ 1752600 w 3771900"/>
              <a:gd name="connsiteY22" fmla="*/ 2324100 h 3200400"/>
              <a:gd name="connsiteX23" fmla="*/ 1771650 w 3771900"/>
              <a:gd name="connsiteY23" fmla="*/ 2438400 h 3200400"/>
              <a:gd name="connsiteX24" fmla="*/ 1809750 w 3771900"/>
              <a:gd name="connsiteY24" fmla="*/ 2495550 h 3200400"/>
              <a:gd name="connsiteX25" fmla="*/ 1847850 w 3771900"/>
              <a:gd name="connsiteY25" fmla="*/ 2590800 h 3200400"/>
              <a:gd name="connsiteX26" fmla="*/ 1943100 w 3771900"/>
              <a:gd name="connsiteY26" fmla="*/ 2743200 h 3200400"/>
              <a:gd name="connsiteX27" fmla="*/ 2019300 w 3771900"/>
              <a:gd name="connsiteY27" fmla="*/ 2800350 h 3200400"/>
              <a:gd name="connsiteX28" fmla="*/ 2114550 w 3771900"/>
              <a:gd name="connsiteY28" fmla="*/ 2895600 h 3200400"/>
              <a:gd name="connsiteX29" fmla="*/ 2419350 w 3771900"/>
              <a:gd name="connsiteY29" fmla="*/ 3067050 h 3200400"/>
              <a:gd name="connsiteX30" fmla="*/ 2724150 w 3771900"/>
              <a:gd name="connsiteY30" fmla="*/ 3162300 h 3200400"/>
              <a:gd name="connsiteX31" fmla="*/ 2800350 w 3771900"/>
              <a:gd name="connsiteY31" fmla="*/ 3181350 h 3200400"/>
              <a:gd name="connsiteX32" fmla="*/ 2952750 w 3771900"/>
              <a:gd name="connsiteY32" fmla="*/ 3200400 h 3200400"/>
              <a:gd name="connsiteX33" fmla="*/ 3219450 w 3771900"/>
              <a:gd name="connsiteY33" fmla="*/ 3181350 h 3200400"/>
              <a:gd name="connsiteX34" fmla="*/ 3295650 w 3771900"/>
              <a:gd name="connsiteY34" fmla="*/ 3143250 h 3200400"/>
              <a:gd name="connsiteX35" fmla="*/ 3505200 w 3771900"/>
              <a:gd name="connsiteY35" fmla="*/ 3067050 h 3200400"/>
              <a:gd name="connsiteX36" fmla="*/ 3562350 w 3771900"/>
              <a:gd name="connsiteY36" fmla="*/ 3028950 h 3200400"/>
              <a:gd name="connsiteX37" fmla="*/ 3638550 w 3771900"/>
              <a:gd name="connsiteY37" fmla="*/ 2895600 h 3200400"/>
              <a:gd name="connsiteX38" fmla="*/ 3714750 w 3771900"/>
              <a:gd name="connsiteY38" fmla="*/ 2819400 h 3200400"/>
              <a:gd name="connsiteX39" fmla="*/ 3771900 w 3771900"/>
              <a:gd name="connsiteY39" fmla="*/ 2057400 h 3200400"/>
              <a:gd name="connsiteX40" fmla="*/ 3752850 w 3771900"/>
              <a:gd name="connsiteY40" fmla="*/ 1714500 h 3200400"/>
              <a:gd name="connsiteX41" fmla="*/ 3733800 w 3771900"/>
              <a:gd name="connsiteY41" fmla="*/ 1619250 h 3200400"/>
              <a:gd name="connsiteX42" fmla="*/ 3714750 w 3771900"/>
              <a:gd name="connsiteY42" fmla="*/ 781050 h 3200400"/>
              <a:gd name="connsiteX43" fmla="*/ 3695700 w 3771900"/>
              <a:gd name="connsiteY43" fmla="*/ 628650 h 3200400"/>
              <a:gd name="connsiteX44" fmla="*/ 3676650 w 3771900"/>
              <a:gd name="connsiteY44" fmla="*/ 419100 h 3200400"/>
              <a:gd name="connsiteX45" fmla="*/ 3524250 w 3771900"/>
              <a:gd name="connsiteY45" fmla="*/ 209550 h 3200400"/>
              <a:gd name="connsiteX46" fmla="*/ 2819400 w 3771900"/>
              <a:gd name="connsiteY46" fmla="*/ 0 h 3200400"/>
              <a:gd name="connsiteX47" fmla="*/ 1352550 w 3771900"/>
              <a:gd name="connsiteY47" fmla="*/ 19050 h 3200400"/>
              <a:gd name="connsiteX48" fmla="*/ 1085850 w 3771900"/>
              <a:gd name="connsiteY48" fmla="*/ 76200 h 3200400"/>
              <a:gd name="connsiteX49" fmla="*/ 895350 w 3771900"/>
              <a:gd name="connsiteY49" fmla="*/ 95250 h 3200400"/>
              <a:gd name="connsiteX50" fmla="*/ 723900 w 3771900"/>
              <a:gd name="connsiteY50" fmla="*/ 114300 h 3200400"/>
              <a:gd name="connsiteX0" fmla="*/ 571500 w 3771900"/>
              <a:gd name="connsiteY0" fmla="*/ 171492 h 3181392"/>
              <a:gd name="connsiteX1" fmla="*/ 400050 w 3771900"/>
              <a:gd name="connsiteY1" fmla="*/ 228642 h 3181392"/>
              <a:gd name="connsiteX2" fmla="*/ 133350 w 3771900"/>
              <a:gd name="connsiteY2" fmla="*/ 361992 h 3181392"/>
              <a:gd name="connsiteX3" fmla="*/ 95250 w 3771900"/>
              <a:gd name="connsiteY3" fmla="*/ 438192 h 3181392"/>
              <a:gd name="connsiteX4" fmla="*/ 19050 w 3771900"/>
              <a:gd name="connsiteY4" fmla="*/ 571542 h 3181392"/>
              <a:gd name="connsiteX5" fmla="*/ 0 w 3771900"/>
              <a:gd name="connsiteY5" fmla="*/ 628692 h 3181392"/>
              <a:gd name="connsiteX6" fmla="*/ 19050 w 3771900"/>
              <a:gd name="connsiteY6" fmla="*/ 838242 h 3181392"/>
              <a:gd name="connsiteX7" fmla="*/ 76200 w 3771900"/>
              <a:gd name="connsiteY7" fmla="*/ 933492 h 3181392"/>
              <a:gd name="connsiteX8" fmla="*/ 228600 w 3771900"/>
              <a:gd name="connsiteY8" fmla="*/ 1047792 h 3181392"/>
              <a:gd name="connsiteX9" fmla="*/ 304800 w 3771900"/>
              <a:gd name="connsiteY9" fmla="*/ 1085892 h 3181392"/>
              <a:gd name="connsiteX10" fmla="*/ 495300 w 3771900"/>
              <a:gd name="connsiteY10" fmla="*/ 1181142 h 3181392"/>
              <a:gd name="connsiteX11" fmla="*/ 590550 w 3771900"/>
              <a:gd name="connsiteY11" fmla="*/ 1200192 h 3181392"/>
              <a:gd name="connsiteX12" fmla="*/ 762000 w 3771900"/>
              <a:gd name="connsiteY12" fmla="*/ 1276392 h 3181392"/>
              <a:gd name="connsiteX13" fmla="*/ 933450 w 3771900"/>
              <a:gd name="connsiteY13" fmla="*/ 1314492 h 3181392"/>
              <a:gd name="connsiteX14" fmla="*/ 1123950 w 3771900"/>
              <a:gd name="connsiteY14" fmla="*/ 1409742 h 3181392"/>
              <a:gd name="connsiteX15" fmla="*/ 1181100 w 3771900"/>
              <a:gd name="connsiteY15" fmla="*/ 1428792 h 3181392"/>
              <a:gd name="connsiteX16" fmla="*/ 1352550 w 3771900"/>
              <a:gd name="connsiteY16" fmla="*/ 1600242 h 3181392"/>
              <a:gd name="connsiteX17" fmla="*/ 1409700 w 3771900"/>
              <a:gd name="connsiteY17" fmla="*/ 1695492 h 3181392"/>
              <a:gd name="connsiteX18" fmla="*/ 1485900 w 3771900"/>
              <a:gd name="connsiteY18" fmla="*/ 1771692 h 3181392"/>
              <a:gd name="connsiteX19" fmla="*/ 1581150 w 3771900"/>
              <a:gd name="connsiteY19" fmla="*/ 1943142 h 3181392"/>
              <a:gd name="connsiteX20" fmla="*/ 1619250 w 3771900"/>
              <a:gd name="connsiteY20" fmla="*/ 2038392 h 3181392"/>
              <a:gd name="connsiteX21" fmla="*/ 1695450 w 3771900"/>
              <a:gd name="connsiteY21" fmla="*/ 2171742 h 3181392"/>
              <a:gd name="connsiteX22" fmla="*/ 1752600 w 3771900"/>
              <a:gd name="connsiteY22" fmla="*/ 2305092 h 3181392"/>
              <a:gd name="connsiteX23" fmla="*/ 1771650 w 3771900"/>
              <a:gd name="connsiteY23" fmla="*/ 2419392 h 3181392"/>
              <a:gd name="connsiteX24" fmla="*/ 1809750 w 3771900"/>
              <a:gd name="connsiteY24" fmla="*/ 2476542 h 3181392"/>
              <a:gd name="connsiteX25" fmla="*/ 1847850 w 3771900"/>
              <a:gd name="connsiteY25" fmla="*/ 2571792 h 3181392"/>
              <a:gd name="connsiteX26" fmla="*/ 1943100 w 3771900"/>
              <a:gd name="connsiteY26" fmla="*/ 2724192 h 3181392"/>
              <a:gd name="connsiteX27" fmla="*/ 2019300 w 3771900"/>
              <a:gd name="connsiteY27" fmla="*/ 2781342 h 3181392"/>
              <a:gd name="connsiteX28" fmla="*/ 2114550 w 3771900"/>
              <a:gd name="connsiteY28" fmla="*/ 2876592 h 3181392"/>
              <a:gd name="connsiteX29" fmla="*/ 2419350 w 3771900"/>
              <a:gd name="connsiteY29" fmla="*/ 3048042 h 3181392"/>
              <a:gd name="connsiteX30" fmla="*/ 2724150 w 3771900"/>
              <a:gd name="connsiteY30" fmla="*/ 3143292 h 3181392"/>
              <a:gd name="connsiteX31" fmla="*/ 2800350 w 3771900"/>
              <a:gd name="connsiteY31" fmla="*/ 3162342 h 3181392"/>
              <a:gd name="connsiteX32" fmla="*/ 2952750 w 3771900"/>
              <a:gd name="connsiteY32" fmla="*/ 3181392 h 3181392"/>
              <a:gd name="connsiteX33" fmla="*/ 3219450 w 3771900"/>
              <a:gd name="connsiteY33" fmla="*/ 3162342 h 3181392"/>
              <a:gd name="connsiteX34" fmla="*/ 3295650 w 3771900"/>
              <a:gd name="connsiteY34" fmla="*/ 3124242 h 3181392"/>
              <a:gd name="connsiteX35" fmla="*/ 3505200 w 3771900"/>
              <a:gd name="connsiteY35" fmla="*/ 3048042 h 3181392"/>
              <a:gd name="connsiteX36" fmla="*/ 3562350 w 3771900"/>
              <a:gd name="connsiteY36" fmla="*/ 3009942 h 3181392"/>
              <a:gd name="connsiteX37" fmla="*/ 3638550 w 3771900"/>
              <a:gd name="connsiteY37" fmla="*/ 2876592 h 3181392"/>
              <a:gd name="connsiteX38" fmla="*/ 3714750 w 3771900"/>
              <a:gd name="connsiteY38" fmla="*/ 2800392 h 3181392"/>
              <a:gd name="connsiteX39" fmla="*/ 3771900 w 3771900"/>
              <a:gd name="connsiteY39" fmla="*/ 2038392 h 3181392"/>
              <a:gd name="connsiteX40" fmla="*/ 3752850 w 3771900"/>
              <a:gd name="connsiteY40" fmla="*/ 1695492 h 3181392"/>
              <a:gd name="connsiteX41" fmla="*/ 3733800 w 3771900"/>
              <a:gd name="connsiteY41" fmla="*/ 1600242 h 3181392"/>
              <a:gd name="connsiteX42" fmla="*/ 3714750 w 3771900"/>
              <a:gd name="connsiteY42" fmla="*/ 762042 h 3181392"/>
              <a:gd name="connsiteX43" fmla="*/ 3695700 w 3771900"/>
              <a:gd name="connsiteY43" fmla="*/ 609642 h 3181392"/>
              <a:gd name="connsiteX44" fmla="*/ 3676650 w 3771900"/>
              <a:gd name="connsiteY44" fmla="*/ 400092 h 3181392"/>
              <a:gd name="connsiteX45" fmla="*/ 3524250 w 3771900"/>
              <a:gd name="connsiteY45" fmla="*/ 190542 h 3181392"/>
              <a:gd name="connsiteX46" fmla="*/ 2840665 w 3771900"/>
              <a:gd name="connsiteY46" fmla="*/ 66052 h 3181392"/>
              <a:gd name="connsiteX47" fmla="*/ 1352550 w 3771900"/>
              <a:gd name="connsiteY47" fmla="*/ 42 h 3181392"/>
              <a:gd name="connsiteX48" fmla="*/ 1085850 w 3771900"/>
              <a:gd name="connsiteY48" fmla="*/ 57192 h 3181392"/>
              <a:gd name="connsiteX49" fmla="*/ 895350 w 3771900"/>
              <a:gd name="connsiteY49" fmla="*/ 76242 h 3181392"/>
              <a:gd name="connsiteX50" fmla="*/ 723900 w 3771900"/>
              <a:gd name="connsiteY50" fmla="*/ 95292 h 3181392"/>
              <a:gd name="connsiteX0" fmla="*/ 571500 w 3771900"/>
              <a:gd name="connsiteY0" fmla="*/ 171479 h 3181379"/>
              <a:gd name="connsiteX1" fmla="*/ 400050 w 3771900"/>
              <a:gd name="connsiteY1" fmla="*/ 228629 h 3181379"/>
              <a:gd name="connsiteX2" fmla="*/ 133350 w 3771900"/>
              <a:gd name="connsiteY2" fmla="*/ 361979 h 3181379"/>
              <a:gd name="connsiteX3" fmla="*/ 95250 w 3771900"/>
              <a:gd name="connsiteY3" fmla="*/ 438179 h 3181379"/>
              <a:gd name="connsiteX4" fmla="*/ 19050 w 3771900"/>
              <a:gd name="connsiteY4" fmla="*/ 571529 h 3181379"/>
              <a:gd name="connsiteX5" fmla="*/ 0 w 3771900"/>
              <a:gd name="connsiteY5" fmla="*/ 628679 h 3181379"/>
              <a:gd name="connsiteX6" fmla="*/ 19050 w 3771900"/>
              <a:gd name="connsiteY6" fmla="*/ 838229 h 3181379"/>
              <a:gd name="connsiteX7" fmla="*/ 76200 w 3771900"/>
              <a:gd name="connsiteY7" fmla="*/ 933479 h 3181379"/>
              <a:gd name="connsiteX8" fmla="*/ 228600 w 3771900"/>
              <a:gd name="connsiteY8" fmla="*/ 1047779 h 3181379"/>
              <a:gd name="connsiteX9" fmla="*/ 304800 w 3771900"/>
              <a:gd name="connsiteY9" fmla="*/ 1085879 h 3181379"/>
              <a:gd name="connsiteX10" fmla="*/ 495300 w 3771900"/>
              <a:gd name="connsiteY10" fmla="*/ 1181129 h 3181379"/>
              <a:gd name="connsiteX11" fmla="*/ 590550 w 3771900"/>
              <a:gd name="connsiteY11" fmla="*/ 1200179 h 3181379"/>
              <a:gd name="connsiteX12" fmla="*/ 762000 w 3771900"/>
              <a:gd name="connsiteY12" fmla="*/ 1276379 h 3181379"/>
              <a:gd name="connsiteX13" fmla="*/ 933450 w 3771900"/>
              <a:gd name="connsiteY13" fmla="*/ 1314479 h 3181379"/>
              <a:gd name="connsiteX14" fmla="*/ 1123950 w 3771900"/>
              <a:gd name="connsiteY14" fmla="*/ 1409729 h 3181379"/>
              <a:gd name="connsiteX15" fmla="*/ 1181100 w 3771900"/>
              <a:gd name="connsiteY15" fmla="*/ 1428779 h 3181379"/>
              <a:gd name="connsiteX16" fmla="*/ 1352550 w 3771900"/>
              <a:gd name="connsiteY16" fmla="*/ 1600229 h 3181379"/>
              <a:gd name="connsiteX17" fmla="*/ 1409700 w 3771900"/>
              <a:gd name="connsiteY17" fmla="*/ 1695479 h 3181379"/>
              <a:gd name="connsiteX18" fmla="*/ 1485900 w 3771900"/>
              <a:gd name="connsiteY18" fmla="*/ 1771679 h 3181379"/>
              <a:gd name="connsiteX19" fmla="*/ 1581150 w 3771900"/>
              <a:gd name="connsiteY19" fmla="*/ 1943129 h 3181379"/>
              <a:gd name="connsiteX20" fmla="*/ 1619250 w 3771900"/>
              <a:gd name="connsiteY20" fmla="*/ 2038379 h 3181379"/>
              <a:gd name="connsiteX21" fmla="*/ 1695450 w 3771900"/>
              <a:gd name="connsiteY21" fmla="*/ 2171729 h 3181379"/>
              <a:gd name="connsiteX22" fmla="*/ 1752600 w 3771900"/>
              <a:gd name="connsiteY22" fmla="*/ 2305079 h 3181379"/>
              <a:gd name="connsiteX23" fmla="*/ 1771650 w 3771900"/>
              <a:gd name="connsiteY23" fmla="*/ 2419379 h 3181379"/>
              <a:gd name="connsiteX24" fmla="*/ 1809750 w 3771900"/>
              <a:gd name="connsiteY24" fmla="*/ 2476529 h 3181379"/>
              <a:gd name="connsiteX25" fmla="*/ 1847850 w 3771900"/>
              <a:gd name="connsiteY25" fmla="*/ 2571779 h 3181379"/>
              <a:gd name="connsiteX26" fmla="*/ 1943100 w 3771900"/>
              <a:gd name="connsiteY26" fmla="*/ 2724179 h 3181379"/>
              <a:gd name="connsiteX27" fmla="*/ 2019300 w 3771900"/>
              <a:gd name="connsiteY27" fmla="*/ 2781329 h 3181379"/>
              <a:gd name="connsiteX28" fmla="*/ 2114550 w 3771900"/>
              <a:gd name="connsiteY28" fmla="*/ 2876579 h 3181379"/>
              <a:gd name="connsiteX29" fmla="*/ 2419350 w 3771900"/>
              <a:gd name="connsiteY29" fmla="*/ 3048029 h 3181379"/>
              <a:gd name="connsiteX30" fmla="*/ 2724150 w 3771900"/>
              <a:gd name="connsiteY30" fmla="*/ 3143279 h 3181379"/>
              <a:gd name="connsiteX31" fmla="*/ 2800350 w 3771900"/>
              <a:gd name="connsiteY31" fmla="*/ 3162329 h 3181379"/>
              <a:gd name="connsiteX32" fmla="*/ 2952750 w 3771900"/>
              <a:gd name="connsiteY32" fmla="*/ 3181379 h 3181379"/>
              <a:gd name="connsiteX33" fmla="*/ 3219450 w 3771900"/>
              <a:gd name="connsiteY33" fmla="*/ 3162329 h 3181379"/>
              <a:gd name="connsiteX34" fmla="*/ 3295650 w 3771900"/>
              <a:gd name="connsiteY34" fmla="*/ 3124229 h 3181379"/>
              <a:gd name="connsiteX35" fmla="*/ 3505200 w 3771900"/>
              <a:gd name="connsiteY35" fmla="*/ 3048029 h 3181379"/>
              <a:gd name="connsiteX36" fmla="*/ 3562350 w 3771900"/>
              <a:gd name="connsiteY36" fmla="*/ 3009929 h 3181379"/>
              <a:gd name="connsiteX37" fmla="*/ 3638550 w 3771900"/>
              <a:gd name="connsiteY37" fmla="*/ 2876579 h 3181379"/>
              <a:gd name="connsiteX38" fmla="*/ 3714750 w 3771900"/>
              <a:gd name="connsiteY38" fmla="*/ 2800379 h 3181379"/>
              <a:gd name="connsiteX39" fmla="*/ 3771900 w 3771900"/>
              <a:gd name="connsiteY39" fmla="*/ 2038379 h 3181379"/>
              <a:gd name="connsiteX40" fmla="*/ 3752850 w 3771900"/>
              <a:gd name="connsiteY40" fmla="*/ 1695479 h 3181379"/>
              <a:gd name="connsiteX41" fmla="*/ 3733800 w 3771900"/>
              <a:gd name="connsiteY41" fmla="*/ 1600229 h 3181379"/>
              <a:gd name="connsiteX42" fmla="*/ 3714750 w 3771900"/>
              <a:gd name="connsiteY42" fmla="*/ 762029 h 3181379"/>
              <a:gd name="connsiteX43" fmla="*/ 3695700 w 3771900"/>
              <a:gd name="connsiteY43" fmla="*/ 609629 h 3181379"/>
              <a:gd name="connsiteX44" fmla="*/ 3676650 w 3771900"/>
              <a:gd name="connsiteY44" fmla="*/ 400079 h 3181379"/>
              <a:gd name="connsiteX45" fmla="*/ 3524250 w 3771900"/>
              <a:gd name="connsiteY45" fmla="*/ 190529 h 3181379"/>
              <a:gd name="connsiteX46" fmla="*/ 2840665 w 3771900"/>
              <a:gd name="connsiteY46" fmla="*/ 66039 h 3181379"/>
              <a:gd name="connsiteX47" fmla="*/ 1352550 w 3771900"/>
              <a:gd name="connsiteY47" fmla="*/ 29 h 3181379"/>
              <a:gd name="connsiteX48" fmla="*/ 895350 w 3771900"/>
              <a:gd name="connsiteY48" fmla="*/ 76229 h 3181379"/>
              <a:gd name="connsiteX49" fmla="*/ 723900 w 3771900"/>
              <a:gd name="connsiteY49" fmla="*/ 95279 h 3181379"/>
              <a:gd name="connsiteX0" fmla="*/ 571500 w 3771900"/>
              <a:gd name="connsiteY0" fmla="*/ 112615 h 3122515"/>
              <a:gd name="connsiteX1" fmla="*/ 400050 w 3771900"/>
              <a:gd name="connsiteY1" fmla="*/ 169765 h 3122515"/>
              <a:gd name="connsiteX2" fmla="*/ 133350 w 3771900"/>
              <a:gd name="connsiteY2" fmla="*/ 303115 h 3122515"/>
              <a:gd name="connsiteX3" fmla="*/ 95250 w 3771900"/>
              <a:gd name="connsiteY3" fmla="*/ 379315 h 3122515"/>
              <a:gd name="connsiteX4" fmla="*/ 19050 w 3771900"/>
              <a:gd name="connsiteY4" fmla="*/ 512665 h 3122515"/>
              <a:gd name="connsiteX5" fmla="*/ 0 w 3771900"/>
              <a:gd name="connsiteY5" fmla="*/ 569815 h 3122515"/>
              <a:gd name="connsiteX6" fmla="*/ 19050 w 3771900"/>
              <a:gd name="connsiteY6" fmla="*/ 779365 h 3122515"/>
              <a:gd name="connsiteX7" fmla="*/ 76200 w 3771900"/>
              <a:gd name="connsiteY7" fmla="*/ 874615 h 3122515"/>
              <a:gd name="connsiteX8" fmla="*/ 228600 w 3771900"/>
              <a:gd name="connsiteY8" fmla="*/ 988915 h 3122515"/>
              <a:gd name="connsiteX9" fmla="*/ 304800 w 3771900"/>
              <a:gd name="connsiteY9" fmla="*/ 1027015 h 3122515"/>
              <a:gd name="connsiteX10" fmla="*/ 495300 w 3771900"/>
              <a:gd name="connsiteY10" fmla="*/ 1122265 h 3122515"/>
              <a:gd name="connsiteX11" fmla="*/ 590550 w 3771900"/>
              <a:gd name="connsiteY11" fmla="*/ 1141315 h 3122515"/>
              <a:gd name="connsiteX12" fmla="*/ 762000 w 3771900"/>
              <a:gd name="connsiteY12" fmla="*/ 1217515 h 3122515"/>
              <a:gd name="connsiteX13" fmla="*/ 933450 w 3771900"/>
              <a:gd name="connsiteY13" fmla="*/ 1255615 h 3122515"/>
              <a:gd name="connsiteX14" fmla="*/ 1123950 w 3771900"/>
              <a:gd name="connsiteY14" fmla="*/ 1350865 h 3122515"/>
              <a:gd name="connsiteX15" fmla="*/ 1181100 w 3771900"/>
              <a:gd name="connsiteY15" fmla="*/ 1369915 h 3122515"/>
              <a:gd name="connsiteX16" fmla="*/ 1352550 w 3771900"/>
              <a:gd name="connsiteY16" fmla="*/ 1541365 h 3122515"/>
              <a:gd name="connsiteX17" fmla="*/ 1409700 w 3771900"/>
              <a:gd name="connsiteY17" fmla="*/ 1636615 h 3122515"/>
              <a:gd name="connsiteX18" fmla="*/ 1485900 w 3771900"/>
              <a:gd name="connsiteY18" fmla="*/ 1712815 h 3122515"/>
              <a:gd name="connsiteX19" fmla="*/ 1581150 w 3771900"/>
              <a:gd name="connsiteY19" fmla="*/ 1884265 h 3122515"/>
              <a:gd name="connsiteX20" fmla="*/ 1619250 w 3771900"/>
              <a:gd name="connsiteY20" fmla="*/ 1979515 h 3122515"/>
              <a:gd name="connsiteX21" fmla="*/ 1695450 w 3771900"/>
              <a:gd name="connsiteY21" fmla="*/ 2112865 h 3122515"/>
              <a:gd name="connsiteX22" fmla="*/ 1752600 w 3771900"/>
              <a:gd name="connsiteY22" fmla="*/ 2246215 h 3122515"/>
              <a:gd name="connsiteX23" fmla="*/ 1771650 w 3771900"/>
              <a:gd name="connsiteY23" fmla="*/ 2360515 h 3122515"/>
              <a:gd name="connsiteX24" fmla="*/ 1809750 w 3771900"/>
              <a:gd name="connsiteY24" fmla="*/ 2417665 h 3122515"/>
              <a:gd name="connsiteX25" fmla="*/ 1847850 w 3771900"/>
              <a:gd name="connsiteY25" fmla="*/ 2512915 h 3122515"/>
              <a:gd name="connsiteX26" fmla="*/ 1943100 w 3771900"/>
              <a:gd name="connsiteY26" fmla="*/ 2665315 h 3122515"/>
              <a:gd name="connsiteX27" fmla="*/ 2019300 w 3771900"/>
              <a:gd name="connsiteY27" fmla="*/ 2722465 h 3122515"/>
              <a:gd name="connsiteX28" fmla="*/ 2114550 w 3771900"/>
              <a:gd name="connsiteY28" fmla="*/ 2817715 h 3122515"/>
              <a:gd name="connsiteX29" fmla="*/ 2419350 w 3771900"/>
              <a:gd name="connsiteY29" fmla="*/ 2989165 h 3122515"/>
              <a:gd name="connsiteX30" fmla="*/ 2724150 w 3771900"/>
              <a:gd name="connsiteY30" fmla="*/ 3084415 h 3122515"/>
              <a:gd name="connsiteX31" fmla="*/ 2800350 w 3771900"/>
              <a:gd name="connsiteY31" fmla="*/ 3103465 h 3122515"/>
              <a:gd name="connsiteX32" fmla="*/ 2952750 w 3771900"/>
              <a:gd name="connsiteY32" fmla="*/ 3122515 h 3122515"/>
              <a:gd name="connsiteX33" fmla="*/ 3219450 w 3771900"/>
              <a:gd name="connsiteY33" fmla="*/ 3103465 h 3122515"/>
              <a:gd name="connsiteX34" fmla="*/ 3295650 w 3771900"/>
              <a:gd name="connsiteY34" fmla="*/ 3065365 h 3122515"/>
              <a:gd name="connsiteX35" fmla="*/ 3505200 w 3771900"/>
              <a:gd name="connsiteY35" fmla="*/ 2989165 h 3122515"/>
              <a:gd name="connsiteX36" fmla="*/ 3562350 w 3771900"/>
              <a:gd name="connsiteY36" fmla="*/ 2951065 h 3122515"/>
              <a:gd name="connsiteX37" fmla="*/ 3638550 w 3771900"/>
              <a:gd name="connsiteY37" fmla="*/ 2817715 h 3122515"/>
              <a:gd name="connsiteX38" fmla="*/ 3714750 w 3771900"/>
              <a:gd name="connsiteY38" fmla="*/ 2741515 h 3122515"/>
              <a:gd name="connsiteX39" fmla="*/ 3771900 w 3771900"/>
              <a:gd name="connsiteY39" fmla="*/ 1979515 h 3122515"/>
              <a:gd name="connsiteX40" fmla="*/ 3752850 w 3771900"/>
              <a:gd name="connsiteY40" fmla="*/ 1636615 h 3122515"/>
              <a:gd name="connsiteX41" fmla="*/ 3733800 w 3771900"/>
              <a:gd name="connsiteY41" fmla="*/ 1541365 h 3122515"/>
              <a:gd name="connsiteX42" fmla="*/ 3714750 w 3771900"/>
              <a:gd name="connsiteY42" fmla="*/ 703165 h 3122515"/>
              <a:gd name="connsiteX43" fmla="*/ 3695700 w 3771900"/>
              <a:gd name="connsiteY43" fmla="*/ 550765 h 3122515"/>
              <a:gd name="connsiteX44" fmla="*/ 3676650 w 3771900"/>
              <a:gd name="connsiteY44" fmla="*/ 341215 h 3122515"/>
              <a:gd name="connsiteX45" fmla="*/ 3524250 w 3771900"/>
              <a:gd name="connsiteY45" fmla="*/ 131665 h 3122515"/>
              <a:gd name="connsiteX46" fmla="*/ 2840665 w 3771900"/>
              <a:gd name="connsiteY46" fmla="*/ 7175 h 3122515"/>
              <a:gd name="connsiteX47" fmla="*/ 895350 w 3771900"/>
              <a:gd name="connsiteY47" fmla="*/ 17365 h 3122515"/>
              <a:gd name="connsiteX48" fmla="*/ 723900 w 3771900"/>
              <a:gd name="connsiteY48" fmla="*/ 36415 h 3122515"/>
              <a:gd name="connsiteX0" fmla="*/ 571500 w 3771900"/>
              <a:gd name="connsiteY0" fmla="*/ 109210 h 3119110"/>
              <a:gd name="connsiteX1" fmla="*/ 400050 w 3771900"/>
              <a:gd name="connsiteY1" fmla="*/ 166360 h 3119110"/>
              <a:gd name="connsiteX2" fmla="*/ 133350 w 3771900"/>
              <a:gd name="connsiteY2" fmla="*/ 299710 h 3119110"/>
              <a:gd name="connsiteX3" fmla="*/ 95250 w 3771900"/>
              <a:gd name="connsiteY3" fmla="*/ 375910 h 3119110"/>
              <a:gd name="connsiteX4" fmla="*/ 19050 w 3771900"/>
              <a:gd name="connsiteY4" fmla="*/ 509260 h 3119110"/>
              <a:gd name="connsiteX5" fmla="*/ 0 w 3771900"/>
              <a:gd name="connsiteY5" fmla="*/ 566410 h 3119110"/>
              <a:gd name="connsiteX6" fmla="*/ 19050 w 3771900"/>
              <a:gd name="connsiteY6" fmla="*/ 775960 h 3119110"/>
              <a:gd name="connsiteX7" fmla="*/ 76200 w 3771900"/>
              <a:gd name="connsiteY7" fmla="*/ 871210 h 3119110"/>
              <a:gd name="connsiteX8" fmla="*/ 228600 w 3771900"/>
              <a:gd name="connsiteY8" fmla="*/ 985510 h 3119110"/>
              <a:gd name="connsiteX9" fmla="*/ 304800 w 3771900"/>
              <a:gd name="connsiteY9" fmla="*/ 1023610 h 3119110"/>
              <a:gd name="connsiteX10" fmla="*/ 495300 w 3771900"/>
              <a:gd name="connsiteY10" fmla="*/ 1118860 h 3119110"/>
              <a:gd name="connsiteX11" fmla="*/ 590550 w 3771900"/>
              <a:gd name="connsiteY11" fmla="*/ 1137910 h 3119110"/>
              <a:gd name="connsiteX12" fmla="*/ 762000 w 3771900"/>
              <a:gd name="connsiteY12" fmla="*/ 1214110 h 3119110"/>
              <a:gd name="connsiteX13" fmla="*/ 933450 w 3771900"/>
              <a:gd name="connsiteY13" fmla="*/ 1252210 h 3119110"/>
              <a:gd name="connsiteX14" fmla="*/ 1123950 w 3771900"/>
              <a:gd name="connsiteY14" fmla="*/ 1347460 h 3119110"/>
              <a:gd name="connsiteX15" fmla="*/ 1181100 w 3771900"/>
              <a:gd name="connsiteY15" fmla="*/ 1366510 h 3119110"/>
              <a:gd name="connsiteX16" fmla="*/ 1352550 w 3771900"/>
              <a:gd name="connsiteY16" fmla="*/ 1537960 h 3119110"/>
              <a:gd name="connsiteX17" fmla="*/ 1409700 w 3771900"/>
              <a:gd name="connsiteY17" fmla="*/ 1633210 h 3119110"/>
              <a:gd name="connsiteX18" fmla="*/ 1485900 w 3771900"/>
              <a:gd name="connsiteY18" fmla="*/ 1709410 h 3119110"/>
              <a:gd name="connsiteX19" fmla="*/ 1581150 w 3771900"/>
              <a:gd name="connsiteY19" fmla="*/ 1880860 h 3119110"/>
              <a:gd name="connsiteX20" fmla="*/ 1619250 w 3771900"/>
              <a:gd name="connsiteY20" fmla="*/ 1976110 h 3119110"/>
              <a:gd name="connsiteX21" fmla="*/ 1695450 w 3771900"/>
              <a:gd name="connsiteY21" fmla="*/ 2109460 h 3119110"/>
              <a:gd name="connsiteX22" fmla="*/ 1752600 w 3771900"/>
              <a:gd name="connsiteY22" fmla="*/ 2242810 h 3119110"/>
              <a:gd name="connsiteX23" fmla="*/ 1771650 w 3771900"/>
              <a:gd name="connsiteY23" fmla="*/ 2357110 h 3119110"/>
              <a:gd name="connsiteX24" fmla="*/ 1809750 w 3771900"/>
              <a:gd name="connsiteY24" fmla="*/ 2414260 h 3119110"/>
              <a:gd name="connsiteX25" fmla="*/ 1847850 w 3771900"/>
              <a:gd name="connsiteY25" fmla="*/ 2509510 h 3119110"/>
              <a:gd name="connsiteX26" fmla="*/ 1943100 w 3771900"/>
              <a:gd name="connsiteY26" fmla="*/ 2661910 h 3119110"/>
              <a:gd name="connsiteX27" fmla="*/ 2019300 w 3771900"/>
              <a:gd name="connsiteY27" fmla="*/ 2719060 h 3119110"/>
              <a:gd name="connsiteX28" fmla="*/ 2114550 w 3771900"/>
              <a:gd name="connsiteY28" fmla="*/ 2814310 h 3119110"/>
              <a:gd name="connsiteX29" fmla="*/ 2419350 w 3771900"/>
              <a:gd name="connsiteY29" fmla="*/ 2985760 h 3119110"/>
              <a:gd name="connsiteX30" fmla="*/ 2724150 w 3771900"/>
              <a:gd name="connsiteY30" fmla="*/ 3081010 h 3119110"/>
              <a:gd name="connsiteX31" fmla="*/ 2800350 w 3771900"/>
              <a:gd name="connsiteY31" fmla="*/ 3100060 h 3119110"/>
              <a:gd name="connsiteX32" fmla="*/ 2952750 w 3771900"/>
              <a:gd name="connsiteY32" fmla="*/ 3119110 h 3119110"/>
              <a:gd name="connsiteX33" fmla="*/ 3219450 w 3771900"/>
              <a:gd name="connsiteY33" fmla="*/ 3100060 h 3119110"/>
              <a:gd name="connsiteX34" fmla="*/ 3295650 w 3771900"/>
              <a:gd name="connsiteY34" fmla="*/ 3061960 h 3119110"/>
              <a:gd name="connsiteX35" fmla="*/ 3505200 w 3771900"/>
              <a:gd name="connsiteY35" fmla="*/ 2985760 h 3119110"/>
              <a:gd name="connsiteX36" fmla="*/ 3562350 w 3771900"/>
              <a:gd name="connsiteY36" fmla="*/ 2947660 h 3119110"/>
              <a:gd name="connsiteX37" fmla="*/ 3638550 w 3771900"/>
              <a:gd name="connsiteY37" fmla="*/ 2814310 h 3119110"/>
              <a:gd name="connsiteX38" fmla="*/ 3714750 w 3771900"/>
              <a:gd name="connsiteY38" fmla="*/ 2738110 h 3119110"/>
              <a:gd name="connsiteX39" fmla="*/ 3771900 w 3771900"/>
              <a:gd name="connsiteY39" fmla="*/ 1976110 h 3119110"/>
              <a:gd name="connsiteX40" fmla="*/ 3752850 w 3771900"/>
              <a:gd name="connsiteY40" fmla="*/ 1633210 h 3119110"/>
              <a:gd name="connsiteX41" fmla="*/ 3733800 w 3771900"/>
              <a:gd name="connsiteY41" fmla="*/ 1537960 h 3119110"/>
              <a:gd name="connsiteX42" fmla="*/ 3714750 w 3771900"/>
              <a:gd name="connsiteY42" fmla="*/ 699760 h 3119110"/>
              <a:gd name="connsiteX43" fmla="*/ 3695700 w 3771900"/>
              <a:gd name="connsiteY43" fmla="*/ 547360 h 3119110"/>
              <a:gd name="connsiteX44" fmla="*/ 3676650 w 3771900"/>
              <a:gd name="connsiteY44" fmla="*/ 337810 h 3119110"/>
              <a:gd name="connsiteX45" fmla="*/ 3524250 w 3771900"/>
              <a:gd name="connsiteY45" fmla="*/ 128260 h 3119110"/>
              <a:gd name="connsiteX46" fmla="*/ 2840665 w 3771900"/>
              <a:gd name="connsiteY46" fmla="*/ 3770 h 3119110"/>
              <a:gd name="connsiteX47" fmla="*/ 723900 w 3771900"/>
              <a:gd name="connsiteY47" fmla="*/ 33010 h 3119110"/>
              <a:gd name="connsiteX0" fmla="*/ 571500 w 3771900"/>
              <a:gd name="connsiteY0" fmla="*/ 105440 h 3115340"/>
              <a:gd name="connsiteX1" fmla="*/ 400050 w 3771900"/>
              <a:gd name="connsiteY1" fmla="*/ 162590 h 3115340"/>
              <a:gd name="connsiteX2" fmla="*/ 133350 w 3771900"/>
              <a:gd name="connsiteY2" fmla="*/ 295940 h 3115340"/>
              <a:gd name="connsiteX3" fmla="*/ 95250 w 3771900"/>
              <a:gd name="connsiteY3" fmla="*/ 372140 h 3115340"/>
              <a:gd name="connsiteX4" fmla="*/ 19050 w 3771900"/>
              <a:gd name="connsiteY4" fmla="*/ 505490 h 3115340"/>
              <a:gd name="connsiteX5" fmla="*/ 0 w 3771900"/>
              <a:gd name="connsiteY5" fmla="*/ 562640 h 3115340"/>
              <a:gd name="connsiteX6" fmla="*/ 19050 w 3771900"/>
              <a:gd name="connsiteY6" fmla="*/ 772190 h 3115340"/>
              <a:gd name="connsiteX7" fmla="*/ 76200 w 3771900"/>
              <a:gd name="connsiteY7" fmla="*/ 867440 h 3115340"/>
              <a:gd name="connsiteX8" fmla="*/ 228600 w 3771900"/>
              <a:gd name="connsiteY8" fmla="*/ 981740 h 3115340"/>
              <a:gd name="connsiteX9" fmla="*/ 304800 w 3771900"/>
              <a:gd name="connsiteY9" fmla="*/ 1019840 h 3115340"/>
              <a:gd name="connsiteX10" fmla="*/ 495300 w 3771900"/>
              <a:gd name="connsiteY10" fmla="*/ 1115090 h 3115340"/>
              <a:gd name="connsiteX11" fmla="*/ 590550 w 3771900"/>
              <a:gd name="connsiteY11" fmla="*/ 1134140 h 3115340"/>
              <a:gd name="connsiteX12" fmla="*/ 762000 w 3771900"/>
              <a:gd name="connsiteY12" fmla="*/ 1210340 h 3115340"/>
              <a:gd name="connsiteX13" fmla="*/ 933450 w 3771900"/>
              <a:gd name="connsiteY13" fmla="*/ 1248440 h 3115340"/>
              <a:gd name="connsiteX14" fmla="*/ 1123950 w 3771900"/>
              <a:gd name="connsiteY14" fmla="*/ 1343690 h 3115340"/>
              <a:gd name="connsiteX15" fmla="*/ 1181100 w 3771900"/>
              <a:gd name="connsiteY15" fmla="*/ 1362740 h 3115340"/>
              <a:gd name="connsiteX16" fmla="*/ 1352550 w 3771900"/>
              <a:gd name="connsiteY16" fmla="*/ 1534190 h 3115340"/>
              <a:gd name="connsiteX17" fmla="*/ 1409700 w 3771900"/>
              <a:gd name="connsiteY17" fmla="*/ 1629440 h 3115340"/>
              <a:gd name="connsiteX18" fmla="*/ 1485900 w 3771900"/>
              <a:gd name="connsiteY18" fmla="*/ 1705640 h 3115340"/>
              <a:gd name="connsiteX19" fmla="*/ 1581150 w 3771900"/>
              <a:gd name="connsiteY19" fmla="*/ 1877090 h 3115340"/>
              <a:gd name="connsiteX20" fmla="*/ 1619250 w 3771900"/>
              <a:gd name="connsiteY20" fmla="*/ 1972340 h 3115340"/>
              <a:gd name="connsiteX21" fmla="*/ 1695450 w 3771900"/>
              <a:gd name="connsiteY21" fmla="*/ 2105690 h 3115340"/>
              <a:gd name="connsiteX22" fmla="*/ 1752600 w 3771900"/>
              <a:gd name="connsiteY22" fmla="*/ 2239040 h 3115340"/>
              <a:gd name="connsiteX23" fmla="*/ 1771650 w 3771900"/>
              <a:gd name="connsiteY23" fmla="*/ 2353340 h 3115340"/>
              <a:gd name="connsiteX24" fmla="*/ 1809750 w 3771900"/>
              <a:gd name="connsiteY24" fmla="*/ 2410490 h 3115340"/>
              <a:gd name="connsiteX25" fmla="*/ 1847850 w 3771900"/>
              <a:gd name="connsiteY25" fmla="*/ 2505740 h 3115340"/>
              <a:gd name="connsiteX26" fmla="*/ 1943100 w 3771900"/>
              <a:gd name="connsiteY26" fmla="*/ 2658140 h 3115340"/>
              <a:gd name="connsiteX27" fmla="*/ 2019300 w 3771900"/>
              <a:gd name="connsiteY27" fmla="*/ 2715290 h 3115340"/>
              <a:gd name="connsiteX28" fmla="*/ 2114550 w 3771900"/>
              <a:gd name="connsiteY28" fmla="*/ 2810540 h 3115340"/>
              <a:gd name="connsiteX29" fmla="*/ 2419350 w 3771900"/>
              <a:gd name="connsiteY29" fmla="*/ 2981990 h 3115340"/>
              <a:gd name="connsiteX30" fmla="*/ 2724150 w 3771900"/>
              <a:gd name="connsiteY30" fmla="*/ 3077240 h 3115340"/>
              <a:gd name="connsiteX31" fmla="*/ 2800350 w 3771900"/>
              <a:gd name="connsiteY31" fmla="*/ 3096290 h 3115340"/>
              <a:gd name="connsiteX32" fmla="*/ 2952750 w 3771900"/>
              <a:gd name="connsiteY32" fmla="*/ 3115340 h 3115340"/>
              <a:gd name="connsiteX33" fmla="*/ 3219450 w 3771900"/>
              <a:gd name="connsiteY33" fmla="*/ 3096290 h 3115340"/>
              <a:gd name="connsiteX34" fmla="*/ 3295650 w 3771900"/>
              <a:gd name="connsiteY34" fmla="*/ 3058190 h 3115340"/>
              <a:gd name="connsiteX35" fmla="*/ 3505200 w 3771900"/>
              <a:gd name="connsiteY35" fmla="*/ 2981990 h 3115340"/>
              <a:gd name="connsiteX36" fmla="*/ 3562350 w 3771900"/>
              <a:gd name="connsiteY36" fmla="*/ 2943890 h 3115340"/>
              <a:gd name="connsiteX37" fmla="*/ 3638550 w 3771900"/>
              <a:gd name="connsiteY37" fmla="*/ 2810540 h 3115340"/>
              <a:gd name="connsiteX38" fmla="*/ 3714750 w 3771900"/>
              <a:gd name="connsiteY38" fmla="*/ 2734340 h 3115340"/>
              <a:gd name="connsiteX39" fmla="*/ 3771900 w 3771900"/>
              <a:gd name="connsiteY39" fmla="*/ 1972340 h 3115340"/>
              <a:gd name="connsiteX40" fmla="*/ 3752850 w 3771900"/>
              <a:gd name="connsiteY40" fmla="*/ 1629440 h 3115340"/>
              <a:gd name="connsiteX41" fmla="*/ 3733800 w 3771900"/>
              <a:gd name="connsiteY41" fmla="*/ 1534190 h 3115340"/>
              <a:gd name="connsiteX42" fmla="*/ 3714750 w 3771900"/>
              <a:gd name="connsiteY42" fmla="*/ 695990 h 3115340"/>
              <a:gd name="connsiteX43" fmla="*/ 3695700 w 3771900"/>
              <a:gd name="connsiteY43" fmla="*/ 543590 h 3115340"/>
              <a:gd name="connsiteX44" fmla="*/ 3676650 w 3771900"/>
              <a:gd name="connsiteY44" fmla="*/ 334040 h 3115340"/>
              <a:gd name="connsiteX45" fmla="*/ 3524250 w 3771900"/>
              <a:gd name="connsiteY45" fmla="*/ 124490 h 3115340"/>
              <a:gd name="connsiteX46" fmla="*/ 2840665 w 3771900"/>
              <a:gd name="connsiteY46" fmla="*/ 0 h 3115340"/>
              <a:gd name="connsiteX0" fmla="*/ 400050 w 3771900"/>
              <a:gd name="connsiteY0" fmla="*/ 162590 h 3115340"/>
              <a:gd name="connsiteX1" fmla="*/ 133350 w 3771900"/>
              <a:gd name="connsiteY1" fmla="*/ 295940 h 3115340"/>
              <a:gd name="connsiteX2" fmla="*/ 95250 w 3771900"/>
              <a:gd name="connsiteY2" fmla="*/ 372140 h 3115340"/>
              <a:gd name="connsiteX3" fmla="*/ 19050 w 3771900"/>
              <a:gd name="connsiteY3" fmla="*/ 505490 h 3115340"/>
              <a:gd name="connsiteX4" fmla="*/ 0 w 3771900"/>
              <a:gd name="connsiteY4" fmla="*/ 562640 h 3115340"/>
              <a:gd name="connsiteX5" fmla="*/ 19050 w 3771900"/>
              <a:gd name="connsiteY5" fmla="*/ 772190 h 3115340"/>
              <a:gd name="connsiteX6" fmla="*/ 76200 w 3771900"/>
              <a:gd name="connsiteY6" fmla="*/ 867440 h 3115340"/>
              <a:gd name="connsiteX7" fmla="*/ 228600 w 3771900"/>
              <a:gd name="connsiteY7" fmla="*/ 981740 h 3115340"/>
              <a:gd name="connsiteX8" fmla="*/ 304800 w 3771900"/>
              <a:gd name="connsiteY8" fmla="*/ 1019840 h 3115340"/>
              <a:gd name="connsiteX9" fmla="*/ 495300 w 3771900"/>
              <a:gd name="connsiteY9" fmla="*/ 1115090 h 3115340"/>
              <a:gd name="connsiteX10" fmla="*/ 590550 w 3771900"/>
              <a:gd name="connsiteY10" fmla="*/ 1134140 h 3115340"/>
              <a:gd name="connsiteX11" fmla="*/ 762000 w 3771900"/>
              <a:gd name="connsiteY11" fmla="*/ 1210340 h 3115340"/>
              <a:gd name="connsiteX12" fmla="*/ 933450 w 3771900"/>
              <a:gd name="connsiteY12" fmla="*/ 1248440 h 3115340"/>
              <a:gd name="connsiteX13" fmla="*/ 1123950 w 3771900"/>
              <a:gd name="connsiteY13" fmla="*/ 1343690 h 3115340"/>
              <a:gd name="connsiteX14" fmla="*/ 1181100 w 3771900"/>
              <a:gd name="connsiteY14" fmla="*/ 1362740 h 3115340"/>
              <a:gd name="connsiteX15" fmla="*/ 1352550 w 3771900"/>
              <a:gd name="connsiteY15" fmla="*/ 1534190 h 3115340"/>
              <a:gd name="connsiteX16" fmla="*/ 1409700 w 3771900"/>
              <a:gd name="connsiteY16" fmla="*/ 1629440 h 3115340"/>
              <a:gd name="connsiteX17" fmla="*/ 1485900 w 3771900"/>
              <a:gd name="connsiteY17" fmla="*/ 1705640 h 3115340"/>
              <a:gd name="connsiteX18" fmla="*/ 1581150 w 3771900"/>
              <a:gd name="connsiteY18" fmla="*/ 1877090 h 3115340"/>
              <a:gd name="connsiteX19" fmla="*/ 1619250 w 3771900"/>
              <a:gd name="connsiteY19" fmla="*/ 1972340 h 3115340"/>
              <a:gd name="connsiteX20" fmla="*/ 1695450 w 3771900"/>
              <a:gd name="connsiteY20" fmla="*/ 2105690 h 3115340"/>
              <a:gd name="connsiteX21" fmla="*/ 1752600 w 3771900"/>
              <a:gd name="connsiteY21" fmla="*/ 2239040 h 3115340"/>
              <a:gd name="connsiteX22" fmla="*/ 1771650 w 3771900"/>
              <a:gd name="connsiteY22" fmla="*/ 2353340 h 3115340"/>
              <a:gd name="connsiteX23" fmla="*/ 1809750 w 3771900"/>
              <a:gd name="connsiteY23" fmla="*/ 2410490 h 3115340"/>
              <a:gd name="connsiteX24" fmla="*/ 1847850 w 3771900"/>
              <a:gd name="connsiteY24" fmla="*/ 2505740 h 3115340"/>
              <a:gd name="connsiteX25" fmla="*/ 1943100 w 3771900"/>
              <a:gd name="connsiteY25" fmla="*/ 2658140 h 3115340"/>
              <a:gd name="connsiteX26" fmla="*/ 2019300 w 3771900"/>
              <a:gd name="connsiteY26" fmla="*/ 2715290 h 3115340"/>
              <a:gd name="connsiteX27" fmla="*/ 2114550 w 3771900"/>
              <a:gd name="connsiteY27" fmla="*/ 2810540 h 3115340"/>
              <a:gd name="connsiteX28" fmla="*/ 2419350 w 3771900"/>
              <a:gd name="connsiteY28" fmla="*/ 2981990 h 3115340"/>
              <a:gd name="connsiteX29" fmla="*/ 2724150 w 3771900"/>
              <a:gd name="connsiteY29" fmla="*/ 3077240 h 3115340"/>
              <a:gd name="connsiteX30" fmla="*/ 2800350 w 3771900"/>
              <a:gd name="connsiteY30" fmla="*/ 3096290 h 3115340"/>
              <a:gd name="connsiteX31" fmla="*/ 2952750 w 3771900"/>
              <a:gd name="connsiteY31" fmla="*/ 3115340 h 3115340"/>
              <a:gd name="connsiteX32" fmla="*/ 3219450 w 3771900"/>
              <a:gd name="connsiteY32" fmla="*/ 3096290 h 3115340"/>
              <a:gd name="connsiteX33" fmla="*/ 3295650 w 3771900"/>
              <a:gd name="connsiteY33" fmla="*/ 3058190 h 3115340"/>
              <a:gd name="connsiteX34" fmla="*/ 3505200 w 3771900"/>
              <a:gd name="connsiteY34" fmla="*/ 2981990 h 3115340"/>
              <a:gd name="connsiteX35" fmla="*/ 3562350 w 3771900"/>
              <a:gd name="connsiteY35" fmla="*/ 2943890 h 3115340"/>
              <a:gd name="connsiteX36" fmla="*/ 3638550 w 3771900"/>
              <a:gd name="connsiteY36" fmla="*/ 2810540 h 3115340"/>
              <a:gd name="connsiteX37" fmla="*/ 3714750 w 3771900"/>
              <a:gd name="connsiteY37" fmla="*/ 2734340 h 3115340"/>
              <a:gd name="connsiteX38" fmla="*/ 3771900 w 3771900"/>
              <a:gd name="connsiteY38" fmla="*/ 1972340 h 3115340"/>
              <a:gd name="connsiteX39" fmla="*/ 3752850 w 3771900"/>
              <a:gd name="connsiteY39" fmla="*/ 1629440 h 3115340"/>
              <a:gd name="connsiteX40" fmla="*/ 3733800 w 3771900"/>
              <a:gd name="connsiteY40" fmla="*/ 1534190 h 3115340"/>
              <a:gd name="connsiteX41" fmla="*/ 3714750 w 3771900"/>
              <a:gd name="connsiteY41" fmla="*/ 695990 h 3115340"/>
              <a:gd name="connsiteX42" fmla="*/ 3695700 w 3771900"/>
              <a:gd name="connsiteY42" fmla="*/ 543590 h 3115340"/>
              <a:gd name="connsiteX43" fmla="*/ 3676650 w 3771900"/>
              <a:gd name="connsiteY43" fmla="*/ 334040 h 3115340"/>
              <a:gd name="connsiteX44" fmla="*/ 3524250 w 3771900"/>
              <a:gd name="connsiteY44" fmla="*/ 124490 h 3115340"/>
              <a:gd name="connsiteX45" fmla="*/ 2840665 w 3771900"/>
              <a:gd name="connsiteY45" fmla="*/ 0 h 3115340"/>
              <a:gd name="connsiteX0" fmla="*/ 400050 w 3771900"/>
              <a:gd name="connsiteY0" fmla="*/ 109428 h 3062178"/>
              <a:gd name="connsiteX1" fmla="*/ 133350 w 3771900"/>
              <a:gd name="connsiteY1" fmla="*/ 242778 h 3062178"/>
              <a:gd name="connsiteX2" fmla="*/ 95250 w 3771900"/>
              <a:gd name="connsiteY2" fmla="*/ 318978 h 3062178"/>
              <a:gd name="connsiteX3" fmla="*/ 19050 w 3771900"/>
              <a:gd name="connsiteY3" fmla="*/ 452328 h 3062178"/>
              <a:gd name="connsiteX4" fmla="*/ 0 w 3771900"/>
              <a:gd name="connsiteY4" fmla="*/ 509478 h 3062178"/>
              <a:gd name="connsiteX5" fmla="*/ 19050 w 3771900"/>
              <a:gd name="connsiteY5" fmla="*/ 719028 h 3062178"/>
              <a:gd name="connsiteX6" fmla="*/ 76200 w 3771900"/>
              <a:gd name="connsiteY6" fmla="*/ 814278 h 3062178"/>
              <a:gd name="connsiteX7" fmla="*/ 228600 w 3771900"/>
              <a:gd name="connsiteY7" fmla="*/ 928578 h 3062178"/>
              <a:gd name="connsiteX8" fmla="*/ 304800 w 3771900"/>
              <a:gd name="connsiteY8" fmla="*/ 966678 h 3062178"/>
              <a:gd name="connsiteX9" fmla="*/ 495300 w 3771900"/>
              <a:gd name="connsiteY9" fmla="*/ 1061928 h 3062178"/>
              <a:gd name="connsiteX10" fmla="*/ 590550 w 3771900"/>
              <a:gd name="connsiteY10" fmla="*/ 1080978 h 3062178"/>
              <a:gd name="connsiteX11" fmla="*/ 762000 w 3771900"/>
              <a:gd name="connsiteY11" fmla="*/ 1157178 h 3062178"/>
              <a:gd name="connsiteX12" fmla="*/ 933450 w 3771900"/>
              <a:gd name="connsiteY12" fmla="*/ 1195278 h 3062178"/>
              <a:gd name="connsiteX13" fmla="*/ 1123950 w 3771900"/>
              <a:gd name="connsiteY13" fmla="*/ 1290528 h 3062178"/>
              <a:gd name="connsiteX14" fmla="*/ 1181100 w 3771900"/>
              <a:gd name="connsiteY14" fmla="*/ 1309578 h 3062178"/>
              <a:gd name="connsiteX15" fmla="*/ 1352550 w 3771900"/>
              <a:gd name="connsiteY15" fmla="*/ 1481028 h 3062178"/>
              <a:gd name="connsiteX16" fmla="*/ 1409700 w 3771900"/>
              <a:gd name="connsiteY16" fmla="*/ 1576278 h 3062178"/>
              <a:gd name="connsiteX17" fmla="*/ 1485900 w 3771900"/>
              <a:gd name="connsiteY17" fmla="*/ 1652478 h 3062178"/>
              <a:gd name="connsiteX18" fmla="*/ 1581150 w 3771900"/>
              <a:gd name="connsiteY18" fmla="*/ 1823928 h 3062178"/>
              <a:gd name="connsiteX19" fmla="*/ 1619250 w 3771900"/>
              <a:gd name="connsiteY19" fmla="*/ 1919178 h 3062178"/>
              <a:gd name="connsiteX20" fmla="*/ 1695450 w 3771900"/>
              <a:gd name="connsiteY20" fmla="*/ 2052528 h 3062178"/>
              <a:gd name="connsiteX21" fmla="*/ 1752600 w 3771900"/>
              <a:gd name="connsiteY21" fmla="*/ 2185878 h 3062178"/>
              <a:gd name="connsiteX22" fmla="*/ 1771650 w 3771900"/>
              <a:gd name="connsiteY22" fmla="*/ 2300178 h 3062178"/>
              <a:gd name="connsiteX23" fmla="*/ 1809750 w 3771900"/>
              <a:gd name="connsiteY23" fmla="*/ 2357328 h 3062178"/>
              <a:gd name="connsiteX24" fmla="*/ 1847850 w 3771900"/>
              <a:gd name="connsiteY24" fmla="*/ 2452578 h 3062178"/>
              <a:gd name="connsiteX25" fmla="*/ 1943100 w 3771900"/>
              <a:gd name="connsiteY25" fmla="*/ 2604978 h 3062178"/>
              <a:gd name="connsiteX26" fmla="*/ 2019300 w 3771900"/>
              <a:gd name="connsiteY26" fmla="*/ 2662128 h 3062178"/>
              <a:gd name="connsiteX27" fmla="*/ 2114550 w 3771900"/>
              <a:gd name="connsiteY27" fmla="*/ 2757378 h 3062178"/>
              <a:gd name="connsiteX28" fmla="*/ 2419350 w 3771900"/>
              <a:gd name="connsiteY28" fmla="*/ 2928828 h 3062178"/>
              <a:gd name="connsiteX29" fmla="*/ 2724150 w 3771900"/>
              <a:gd name="connsiteY29" fmla="*/ 3024078 h 3062178"/>
              <a:gd name="connsiteX30" fmla="*/ 2800350 w 3771900"/>
              <a:gd name="connsiteY30" fmla="*/ 3043128 h 3062178"/>
              <a:gd name="connsiteX31" fmla="*/ 2952750 w 3771900"/>
              <a:gd name="connsiteY31" fmla="*/ 3062178 h 3062178"/>
              <a:gd name="connsiteX32" fmla="*/ 3219450 w 3771900"/>
              <a:gd name="connsiteY32" fmla="*/ 3043128 h 3062178"/>
              <a:gd name="connsiteX33" fmla="*/ 3295650 w 3771900"/>
              <a:gd name="connsiteY33" fmla="*/ 3005028 h 3062178"/>
              <a:gd name="connsiteX34" fmla="*/ 3505200 w 3771900"/>
              <a:gd name="connsiteY34" fmla="*/ 2928828 h 3062178"/>
              <a:gd name="connsiteX35" fmla="*/ 3562350 w 3771900"/>
              <a:gd name="connsiteY35" fmla="*/ 2890728 h 3062178"/>
              <a:gd name="connsiteX36" fmla="*/ 3638550 w 3771900"/>
              <a:gd name="connsiteY36" fmla="*/ 2757378 h 3062178"/>
              <a:gd name="connsiteX37" fmla="*/ 3714750 w 3771900"/>
              <a:gd name="connsiteY37" fmla="*/ 2681178 h 3062178"/>
              <a:gd name="connsiteX38" fmla="*/ 3771900 w 3771900"/>
              <a:gd name="connsiteY38" fmla="*/ 1919178 h 3062178"/>
              <a:gd name="connsiteX39" fmla="*/ 3752850 w 3771900"/>
              <a:gd name="connsiteY39" fmla="*/ 1576278 h 3062178"/>
              <a:gd name="connsiteX40" fmla="*/ 3733800 w 3771900"/>
              <a:gd name="connsiteY40" fmla="*/ 1481028 h 3062178"/>
              <a:gd name="connsiteX41" fmla="*/ 3714750 w 3771900"/>
              <a:gd name="connsiteY41" fmla="*/ 642828 h 3062178"/>
              <a:gd name="connsiteX42" fmla="*/ 3695700 w 3771900"/>
              <a:gd name="connsiteY42" fmla="*/ 490428 h 3062178"/>
              <a:gd name="connsiteX43" fmla="*/ 3676650 w 3771900"/>
              <a:gd name="connsiteY43" fmla="*/ 280878 h 3062178"/>
              <a:gd name="connsiteX44" fmla="*/ 3524250 w 3771900"/>
              <a:gd name="connsiteY44" fmla="*/ 71328 h 3062178"/>
              <a:gd name="connsiteX45" fmla="*/ 2840665 w 3771900"/>
              <a:gd name="connsiteY45" fmla="*/ 0 h 3062178"/>
              <a:gd name="connsiteX0" fmla="*/ 400050 w 3771900"/>
              <a:gd name="connsiteY0" fmla="*/ 77530 h 3030280"/>
              <a:gd name="connsiteX1" fmla="*/ 133350 w 3771900"/>
              <a:gd name="connsiteY1" fmla="*/ 210880 h 3030280"/>
              <a:gd name="connsiteX2" fmla="*/ 95250 w 3771900"/>
              <a:gd name="connsiteY2" fmla="*/ 287080 h 3030280"/>
              <a:gd name="connsiteX3" fmla="*/ 19050 w 3771900"/>
              <a:gd name="connsiteY3" fmla="*/ 420430 h 3030280"/>
              <a:gd name="connsiteX4" fmla="*/ 0 w 3771900"/>
              <a:gd name="connsiteY4" fmla="*/ 477580 h 3030280"/>
              <a:gd name="connsiteX5" fmla="*/ 19050 w 3771900"/>
              <a:gd name="connsiteY5" fmla="*/ 687130 h 3030280"/>
              <a:gd name="connsiteX6" fmla="*/ 76200 w 3771900"/>
              <a:gd name="connsiteY6" fmla="*/ 782380 h 3030280"/>
              <a:gd name="connsiteX7" fmla="*/ 228600 w 3771900"/>
              <a:gd name="connsiteY7" fmla="*/ 896680 h 3030280"/>
              <a:gd name="connsiteX8" fmla="*/ 304800 w 3771900"/>
              <a:gd name="connsiteY8" fmla="*/ 934780 h 3030280"/>
              <a:gd name="connsiteX9" fmla="*/ 495300 w 3771900"/>
              <a:gd name="connsiteY9" fmla="*/ 1030030 h 3030280"/>
              <a:gd name="connsiteX10" fmla="*/ 590550 w 3771900"/>
              <a:gd name="connsiteY10" fmla="*/ 1049080 h 3030280"/>
              <a:gd name="connsiteX11" fmla="*/ 762000 w 3771900"/>
              <a:gd name="connsiteY11" fmla="*/ 1125280 h 3030280"/>
              <a:gd name="connsiteX12" fmla="*/ 933450 w 3771900"/>
              <a:gd name="connsiteY12" fmla="*/ 1163380 h 3030280"/>
              <a:gd name="connsiteX13" fmla="*/ 1123950 w 3771900"/>
              <a:gd name="connsiteY13" fmla="*/ 1258630 h 3030280"/>
              <a:gd name="connsiteX14" fmla="*/ 1181100 w 3771900"/>
              <a:gd name="connsiteY14" fmla="*/ 1277680 h 3030280"/>
              <a:gd name="connsiteX15" fmla="*/ 1352550 w 3771900"/>
              <a:gd name="connsiteY15" fmla="*/ 1449130 h 3030280"/>
              <a:gd name="connsiteX16" fmla="*/ 1409700 w 3771900"/>
              <a:gd name="connsiteY16" fmla="*/ 1544380 h 3030280"/>
              <a:gd name="connsiteX17" fmla="*/ 1485900 w 3771900"/>
              <a:gd name="connsiteY17" fmla="*/ 1620580 h 3030280"/>
              <a:gd name="connsiteX18" fmla="*/ 1581150 w 3771900"/>
              <a:gd name="connsiteY18" fmla="*/ 1792030 h 3030280"/>
              <a:gd name="connsiteX19" fmla="*/ 1619250 w 3771900"/>
              <a:gd name="connsiteY19" fmla="*/ 1887280 h 3030280"/>
              <a:gd name="connsiteX20" fmla="*/ 1695450 w 3771900"/>
              <a:gd name="connsiteY20" fmla="*/ 2020630 h 3030280"/>
              <a:gd name="connsiteX21" fmla="*/ 1752600 w 3771900"/>
              <a:gd name="connsiteY21" fmla="*/ 2153980 h 3030280"/>
              <a:gd name="connsiteX22" fmla="*/ 1771650 w 3771900"/>
              <a:gd name="connsiteY22" fmla="*/ 2268280 h 3030280"/>
              <a:gd name="connsiteX23" fmla="*/ 1809750 w 3771900"/>
              <a:gd name="connsiteY23" fmla="*/ 2325430 h 3030280"/>
              <a:gd name="connsiteX24" fmla="*/ 1847850 w 3771900"/>
              <a:gd name="connsiteY24" fmla="*/ 2420680 h 3030280"/>
              <a:gd name="connsiteX25" fmla="*/ 1943100 w 3771900"/>
              <a:gd name="connsiteY25" fmla="*/ 2573080 h 3030280"/>
              <a:gd name="connsiteX26" fmla="*/ 2019300 w 3771900"/>
              <a:gd name="connsiteY26" fmla="*/ 2630230 h 3030280"/>
              <a:gd name="connsiteX27" fmla="*/ 2114550 w 3771900"/>
              <a:gd name="connsiteY27" fmla="*/ 2725480 h 3030280"/>
              <a:gd name="connsiteX28" fmla="*/ 2419350 w 3771900"/>
              <a:gd name="connsiteY28" fmla="*/ 2896930 h 3030280"/>
              <a:gd name="connsiteX29" fmla="*/ 2724150 w 3771900"/>
              <a:gd name="connsiteY29" fmla="*/ 2992180 h 3030280"/>
              <a:gd name="connsiteX30" fmla="*/ 2800350 w 3771900"/>
              <a:gd name="connsiteY30" fmla="*/ 3011230 h 3030280"/>
              <a:gd name="connsiteX31" fmla="*/ 2952750 w 3771900"/>
              <a:gd name="connsiteY31" fmla="*/ 3030280 h 3030280"/>
              <a:gd name="connsiteX32" fmla="*/ 3219450 w 3771900"/>
              <a:gd name="connsiteY32" fmla="*/ 3011230 h 3030280"/>
              <a:gd name="connsiteX33" fmla="*/ 3295650 w 3771900"/>
              <a:gd name="connsiteY33" fmla="*/ 2973130 h 3030280"/>
              <a:gd name="connsiteX34" fmla="*/ 3505200 w 3771900"/>
              <a:gd name="connsiteY34" fmla="*/ 2896930 h 3030280"/>
              <a:gd name="connsiteX35" fmla="*/ 3562350 w 3771900"/>
              <a:gd name="connsiteY35" fmla="*/ 2858830 h 3030280"/>
              <a:gd name="connsiteX36" fmla="*/ 3638550 w 3771900"/>
              <a:gd name="connsiteY36" fmla="*/ 2725480 h 3030280"/>
              <a:gd name="connsiteX37" fmla="*/ 3714750 w 3771900"/>
              <a:gd name="connsiteY37" fmla="*/ 2649280 h 3030280"/>
              <a:gd name="connsiteX38" fmla="*/ 3771900 w 3771900"/>
              <a:gd name="connsiteY38" fmla="*/ 1887280 h 3030280"/>
              <a:gd name="connsiteX39" fmla="*/ 3752850 w 3771900"/>
              <a:gd name="connsiteY39" fmla="*/ 1544380 h 3030280"/>
              <a:gd name="connsiteX40" fmla="*/ 3733800 w 3771900"/>
              <a:gd name="connsiteY40" fmla="*/ 1449130 h 3030280"/>
              <a:gd name="connsiteX41" fmla="*/ 3714750 w 3771900"/>
              <a:gd name="connsiteY41" fmla="*/ 610930 h 3030280"/>
              <a:gd name="connsiteX42" fmla="*/ 3695700 w 3771900"/>
              <a:gd name="connsiteY42" fmla="*/ 458530 h 3030280"/>
              <a:gd name="connsiteX43" fmla="*/ 3676650 w 3771900"/>
              <a:gd name="connsiteY43" fmla="*/ 248980 h 3030280"/>
              <a:gd name="connsiteX44" fmla="*/ 3524250 w 3771900"/>
              <a:gd name="connsiteY44" fmla="*/ 39430 h 3030280"/>
              <a:gd name="connsiteX45" fmla="*/ 2840665 w 3771900"/>
              <a:gd name="connsiteY45" fmla="*/ 0 h 3030280"/>
              <a:gd name="connsiteX0" fmla="*/ 400050 w 3771900"/>
              <a:gd name="connsiteY0" fmla="*/ 77530 h 3030280"/>
              <a:gd name="connsiteX1" fmla="*/ 133350 w 3771900"/>
              <a:gd name="connsiteY1" fmla="*/ 210880 h 3030280"/>
              <a:gd name="connsiteX2" fmla="*/ 95250 w 3771900"/>
              <a:gd name="connsiteY2" fmla="*/ 287080 h 3030280"/>
              <a:gd name="connsiteX3" fmla="*/ 19050 w 3771900"/>
              <a:gd name="connsiteY3" fmla="*/ 420430 h 3030280"/>
              <a:gd name="connsiteX4" fmla="*/ 0 w 3771900"/>
              <a:gd name="connsiteY4" fmla="*/ 477580 h 3030280"/>
              <a:gd name="connsiteX5" fmla="*/ 19050 w 3771900"/>
              <a:gd name="connsiteY5" fmla="*/ 687130 h 3030280"/>
              <a:gd name="connsiteX6" fmla="*/ 76200 w 3771900"/>
              <a:gd name="connsiteY6" fmla="*/ 782380 h 3030280"/>
              <a:gd name="connsiteX7" fmla="*/ 228600 w 3771900"/>
              <a:gd name="connsiteY7" fmla="*/ 896680 h 3030280"/>
              <a:gd name="connsiteX8" fmla="*/ 304800 w 3771900"/>
              <a:gd name="connsiteY8" fmla="*/ 934780 h 3030280"/>
              <a:gd name="connsiteX9" fmla="*/ 495300 w 3771900"/>
              <a:gd name="connsiteY9" fmla="*/ 1030030 h 3030280"/>
              <a:gd name="connsiteX10" fmla="*/ 590550 w 3771900"/>
              <a:gd name="connsiteY10" fmla="*/ 1049080 h 3030280"/>
              <a:gd name="connsiteX11" fmla="*/ 762000 w 3771900"/>
              <a:gd name="connsiteY11" fmla="*/ 1125280 h 3030280"/>
              <a:gd name="connsiteX12" fmla="*/ 933450 w 3771900"/>
              <a:gd name="connsiteY12" fmla="*/ 1163380 h 3030280"/>
              <a:gd name="connsiteX13" fmla="*/ 1123950 w 3771900"/>
              <a:gd name="connsiteY13" fmla="*/ 1258630 h 3030280"/>
              <a:gd name="connsiteX14" fmla="*/ 1181100 w 3771900"/>
              <a:gd name="connsiteY14" fmla="*/ 1277680 h 3030280"/>
              <a:gd name="connsiteX15" fmla="*/ 1352550 w 3771900"/>
              <a:gd name="connsiteY15" fmla="*/ 1449130 h 3030280"/>
              <a:gd name="connsiteX16" fmla="*/ 1409700 w 3771900"/>
              <a:gd name="connsiteY16" fmla="*/ 1544380 h 3030280"/>
              <a:gd name="connsiteX17" fmla="*/ 1485900 w 3771900"/>
              <a:gd name="connsiteY17" fmla="*/ 1620580 h 3030280"/>
              <a:gd name="connsiteX18" fmla="*/ 1581150 w 3771900"/>
              <a:gd name="connsiteY18" fmla="*/ 1792030 h 3030280"/>
              <a:gd name="connsiteX19" fmla="*/ 1619250 w 3771900"/>
              <a:gd name="connsiteY19" fmla="*/ 1887280 h 3030280"/>
              <a:gd name="connsiteX20" fmla="*/ 1695450 w 3771900"/>
              <a:gd name="connsiteY20" fmla="*/ 2020630 h 3030280"/>
              <a:gd name="connsiteX21" fmla="*/ 1752600 w 3771900"/>
              <a:gd name="connsiteY21" fmla="*/ 2153980 h 3030280"/>
              <a:gd name="connsiteX22" fmla="*/ 1771650 w 3771900"/>
              <a:gd name="connsiteY22" fmla="*/ 2268280 h 3030280"/>
              <a:gd name="connsiteX23" fmla="*/ 1809750 w 3771900"/>
              <a:gd name="connsiteY23" fmla="*/ 2325430 h 3030280"/>
              <a:gd name="connsiteX24" fmla="*/ 1847850 w 3771900"/>
              <a:gd name="connsiteY24" fmla="*/ 2420680 h 3030280"/>
              <a:gd name="connsiteX25" fmla="*/ 1943100 w 3771900"/>
              <a:gd name="connsiteY25" fmla="*/ 2573080 h 3030280"/>
              <a:gd name="connsiteX26" fmla="*/ 2019300 w 3771900"/>
              <a:gd name="connsiteY26" fmla="*/ 2630230 h 3030280"/>
              <a:gd name="connsiteX27" fmla="*/ 2114550 w 3771900"/>
              <a:gd name="connsiteY27" fmla="*/ 2725480 h 3030280"/>
              <a:gd name="connsiteX28" fmla="*/ 2419350 w 3771900"/>
              <a:gd name="connsiteY28" fmla="*/ 2896930 h 3030280"/>
              <a:gd name="connsiteX29" fmla="*/ 2724150 w 3771900"/>
              <a:gd name="connsiteY29" fmla="*/ 2992180 h 3030280"/>
              <a:gd name="connsiteX30" fmla="*/ 2800350 w 3771900"/>
              <a:gd name="connsiteY30" fmla="*/ 3011230 h 3030280"/>
              <a:gd name="connsiteX31" fmla="*/ 2952750 w 3771900"/>
              <a:gd name="connsiteY31" fmla="*/ 3030280 h 3030280"/>
              <a:gd name="connsiteX32" fmla="*/ 3219450 w 3771900"/>
              <a:gd name="connsiteY32" fmla="*/ 3011230 h 3030280"/>
              <a:gd name="connsiteX33" fmla="*/ 3295650 w 3771900"/>
              <a:gd name="connsiteY33" fmla="*/ 2973130 h 3030280"/>
              <a:gd name="connsiteX34" fmla="*/ 3505200 w 3771900"/>
              <a:gd name="connsiteY34" fmla="*/ 2896930 h 3030280"/>
              <a:gd name="connsiteX35" fmla="*/ 3562350 w 3771900"/>
              <a:gd name="connsiteY35" fmla="*/ 2858830 h 3030280"/>
              <a:gd name="connsiteX36" fmla="*/ 3638550 w 3771900"/>
              <a:gd name="connsiteY36" fmla="*/ 2725480 h 3030280"/>
              <a:gd name="connsiteX37" fmla="*/ 3771900 w 3771900"/>
              <a:gd name="connsiteY37" fmla="*/ 1887280 h 3030280"/>
              <a:gd name="connsiteX38" fmla="*/ 3752850 w 3771900"/>
              <a:gd name="connsiteY38" fmla="*/ 1544380 h 3030280"/>
              <a:gd name="connsiteX39" fmla="*/ 3733800 w 3771900"/>
              <a:gd name="connsiteY39" fmla="*/ 1449130 h 3030280"/>
              <a:gd name="connsiteX40" fmla="*/ 3714750 w 3771900"/>
              <a:gd name="connsiteY40" fmla="*/ 610930 h 3030280"/>
              <a:gd name="connsiteX41" fmla="*/ 3695700 w 3771900"/>
              <a:gd name="connsiteY41" fmla="*/ 458530 h 3030280"/>
              <a:gd name="connsiteX42" fmla="*/ 3676650 w 3771900"/>
              <a:gd name="connsiteY42" fmla="*/ 248980 h 3030280"/>
              <a:gd name="connsiteX43" fmla="*/ 3524250 w 3771900"/>
              <a:gd name="connsiteY43" fmla="*/ 39430 h 3030280"/>
              <a:gd name="connsiteX44" fmla="*/ 2840665 w 3771900"/>
              <a:gd name="connsiteY44" fmla="*/ 0 h 3030280"/>
              <a:gd name="connsiteX0" fmla="*/ 400050 w 3757100"/>
              <a:gd name="connsiteY0" fmla="*/ 77530 h 3030280"/>
              <a:gd name="connsiteX1" fmla="*/ 133350 w 3757100"/>
              <a:gd name="connsiteY1" fmla="*/ 210880 h 3030280"/>
              <a:gd name="connsiteX2" fmla="*/ 95250 w 3757100"/>
              <a:gd name="connsiteY2" fmla="*/ 287080 h 3030280"/>
              <a:gd name="connsiteX3" fmla="*/ 19050 w 3757100"/>
              <a:gd name="connsiteY3" fmla="*/ 420430 h 3030280"/>
              <a:gd name="connsiteX4" fmla="*/ 0 w 3757100"/>
              <a:gd name="connsiteY4" fmla="*/ 477580 h 3030280"/>
              <a:gd name="connsiteX5" fmla="*/ 19050 w 3757100"/>
              <a:gd name="connsiteY5" fmla="*/ 687130 h 3030280"/>
              <a:gd name="connsiteX6" fmla="*/ 76200 w 3757100"/>
              <a:gd name="connsiteY6" fmla="*/ 782380 h 3030280"/>
              <a:gd name="connsiteX7" fmla="*/ 228600 w 3757100"/>
              <a:gd name="connsiteY7" fmla="*/ 896680 h 3030280"/>
              <a:gd name="connsiteX8" fmla="*/ 304800 w 3757100"/>
              <a:gd name="connsiteY8" fmla="*/ 934780 h 3030280"/>
              <a:gd name="connsiteX9" fmla="*/ 495300 w 3757100"/>
              <a:gd name="connsiteY9" fmla="*/ 1030030 h 3030280"/>
              <a:gd name="connsiteX10" fmla="*/ 590550 w 3757100"/>
              <a:gd name="connsiteY10" fmla="*/ 1049080 h 3030280"/>
              <a:gd name="connsiteX11" fmla="*/ 762000 w 3757100"/>
              <a:gd name="connsiteY11" fmla="*/ 1125280 h 3030280"/>
              <a:gd name="connsiteX12" fmla="*/ 933450 w 3757100"/>
              <a:gd name="connsiteY12" fmla="*/ 1163380 h 3030280"/>
              <a:gd name="connsiteX13" fmla="*/ 1123950 w 3757100"/>
              <a:gd name="connsiteY13" fmla="*/ 1258630 h 3030280"/>
              <a:gd name="connsiteX14" fmla="*/ 1181100 w 3757100"/>
              <a:gd name="connsiteY14" fmla="*/ 1277680 h 3030280"/>
              <a:gd name="connsiteX15" fmla="*/ 1352550 w 3757100"/>
              <a:gd name="connsiteY15" fmla="*/ 1449130 h 3030280"/>
              <a:gd name="connsiteX16" fmla="*/ 1409700 w 3757100"/>
              <a:gd name="connsiteY16" fmla="*/ 1544380 h 3030280"/>
              <a:gd name="connsiteX17" fmla="*/ 1485900 w 3757100"/>
              <a:gd name="connsiteY17" fmla="*/ 1620580 h 3030280"/>
              <a:gd name="connsiteX18" fmla="*/ 1581150 w 3757100"/>
              <a:gd name="connsiteY18" fmla="*/ 1792030 h 3030280"/>
              <a:gd name="connsiteX19" fmla="*/ 1619250 w 3757100"/>
              <a:gd name="connsiteY19" fmla="*/ 1887280 h 3030280"/>
              <a:gd name="connsiteX20" fmla="*/ 1695450 w 3757100"/>
              <a:gd name="connsiteY20" fmla="*/ 2020630 h 3030280"/>
              <a:gd name="connsiteX21" fmla="*/ 1752600 w 3757100"/>
              <a:gd name="connsiteY21" fmla="*/ 2153980 h 3030280"/>
              <a:gd name="connsiteX22" fmla="*/ 1771650 w 3757100"/>
              <a:gd name="connsiteY22" fmla="*/ 2268280 h 3030280"/>
              <a:gd name="connsiteX23" fmla="*/ 1809750 w 3757100"/>
              <a:gd name="connsiteY23" fmla="*/ 2325430 h 3030280"/>
              <a:gd name="connsiteX24" fmla="*/ 1847850 w 3757100"/>
              <a:gd name="connsiteY24" fmla="*/ 2420680 h 3030280"/>
              <a:gd name="connsiteX25" fmla="*/ 1943100 w 3757100"/>
              <a:gd name="connsiteY25" fmla="*/ 2573080 h 3030280"/>
              <a:gd name="connsiteX26" fmla="*/ 2019300 w 3757100"/>
              <a:gd name="connsiteY26" fmla="*/ 2630230 h 3030280"/>
              <a:gd name="connsiteX27" fmla="*/ 2114550 w 3757100"/>
              <a:gd name="connsiteY27" fmla="*/ 2725480 h 3030280"/>
              <a:gd name="connsiteX28" fmla="*/ 2419350 w 3757100"/>
              <a:gd name="connsiteY28" fmla="*/ 2896930 h 3030280"/>
              <a:gd name="connsiteX29" fmla="*/ 2724150 w 3757100"/>
              <a:gd name="connsiteY29" fmla="*/ 2992180 h 3030280"/>
              <a:gd name="connsiteX30" fmla="*/ 2800350 w 3757100"/>
              <a:gd name="connsiteY30" fmla="*/ 3011230 h 3030280"/>
              <a:gd name="connsiteX31" fmla="*/ 2952750 w 3757100"/>
              <a:gd name="connsiteY31" fmla="*/ 3030280 h 3030280"/>
              <a:gd name="connsiteX32" fmla="*/ 3219450 w 3757100"/>
              <a:gd name="connsiteY32" fmla="*/ 3011230 h 3030280"/>
              <a:gd name="connsiteX33" fmla="*/ 3295650 w 3757100"/>
              <a:gd name="connsiteY33" fmla="*/ 2973130 h 3030280"/>
              <a:gd name="connsiteX34" fmla="*/ 3505200 w 3757100"/>
              <a:gd name="connsiteY34" fmla="*/ 2896930 h 3030280"/>
              <a:gd name="connsiteX35" fmla="*/ 3562350 w 3757100"/>
              <a:gd name="connsiteY35" fmla="*/ 2858830 h 3030280"/>
              <a:gd name="connsiteX36" fmla="*/ 3638550 w 3757100"/>
              <a:gd name="connsiteY36" fmla="*/ 2725480 h 3030280"/>
              <a:gd name="connsiteX37" fmla="*/ 3752850 w 3757100"/>
              <a:gd name="connsiteY37" fmla="*/ 1544380 h 3030280"/>
              <a:gd name="connsiteX38" fmla="*/ 3733800 w 3757100"/>
              <a:gd name="connsiteY38" fmla="*/ 1449130 h 3030280"/>
              <a:gd name="connsiteX39" fmla="*/ 3714750 w 3757100"/>
              <a:gd name="connsiteY39" fmla="*/ 610930 h 3030280"/>
              <a:gd name="connsiteX40" fmla="*/ 3695700 w 3757100"/>
              <a:gd name="connsiteY40" fmla="*/ 458530 h 3030280"/>
              <a:gd name="connsiteX41" fmla="*/ 3676650 w 3757100"/>
              <a:gd name="connsiteY41" fmla="*/ 248980 h 3030280"/>
              <a:gd name="connsiteX42" fmla="*/ 3524250 w 3757100"/>
              <a:gd name="connsiteY42" fmla="*/ 39430 h 3030280"/>
              <a:gd name="connsiteX43" fmla="*/ 2840665 w 3757100"/>
              <a:gd name="connsiteY43" fmla="*/ 0 h 3030280"/>
              <a:gd name="connsiteX0" fmla="*/ 400050 w 3737755"/>
              <a:gd name="connsiteY0" fmla="*/ 77530 h 3030280"/>
              <a:gd name="connsiteX1" fmla="*/ 133350 w 3737755"/>
              <a:gd name="connsiteY1" fmla="*/ 210880 h 3030280"/>
              <a:gd name="connsiteX2" fmla="*/ 95250 w 3737755"/>
              <a:gd name="connsiteY2" fmla="*/ 287080 h 3030280"/>
              <a:gd name="connsiteX3" fmla="*/ 19050 w 3737755"/>
              <a:gd name="connsiteY3" fmla="*/ 420430 h 3030280"/>
              <a:gd name="connsiteX4" fmla="*/ 0 w 3737755"/>
              <a:gd name="connsiteY4" fmla="*/ 477580 h 3030280"/>
              <a:gd name="connsiteX5" fmla="*/ 19050 w 3737755"/>
              <a:gd name="connsiteY5" fmla="*/ 687130 h 3030280"/>
              <a:gd name="connsiteX6" fmla="*/ 76200 w 3737755"/>
              <a:gd name="connsiteY6" fmla="*/ 782380 h 3030280"/>
              <a:gd name="connsiteX7" fmla="*/ 228600 w 3737755"/>
              <a:gd name="connsiteY7" fmla="*/ 896680 h 3030280"/>
              <a:gd name="connsiteX8" fmla="*/ 304800 w 3737755"/>
              <a:gd name="connsiteY8" fmla="*/ 934780 h 3030280"/>
              <a:gd name="connsiteX9" fmla="*/ 495300 w 3737755"/>
              <a:gd name="connsiteY9" fmla="*/ 1030030 h 3030280"/>
              <a:gd name="connsiteX10" fmla="*/ 590550 w 3737755"/>
              <a:gd name="connsiteY10" fmla="*/ 1049080 h 3030280"/>
              <a:gd name="connsiteX11" fmla="*/ 762000 w 3737755"/>
              <a:gd name="connsiteY11" fmla="*/ 1125280 h 3030280"/>
              <a:gd name="connsiteX12" fmla="*/ 933450 w 3737755"/>
              <a:gd name="connsiteY12" fmla="*/ 1163380 h 3030280"/>
              <a:gd name="connsiteX13" fmla="*/ 1123950 w 3737755"/>
              <a:gd name="connsiteY13" fmla="*/ 1258630 h 3030280"/>
              <a:gd name="connsiteX14" fmla="*/ 1181100 w 3737755"/>
              <a:gd name="connsiteY14" fmla="*/ 1277680 h 3030280"/>
              <a:gd name="connsiteX15" fmla="*/ 1352550 w 3737755"/>
              <a:gd name="connsiteY15" fmla="*/ 1449130 h 3030280"/>
              <a:gd name="connsiteX16" fmla="*/ 1409700 w 3737755"/>
              <a:gd name="connsiteY16" fmla="*/ 1544380 h 3030280"/>
              <a:gd name="connsiteX17" fmla="*/ 1485900 w 3737755"/>
              <a:gd name="connsiteY17" fmla="*/ 1620580 h 3030280"/>
              <a:gd name="connsiteX18" fmla="*/ 1581150 w 3737755"/>
              <a:gd name="connsiteY18" fmla="*/ 1792030 h 3030280"/>
              <a:gd name="connsiteX19" fmla="*/ 1619250 w 3737755"/>
              <a:gd name="connsiteY19" fmla="*/ 1887280 h 3030280"/>
              <a:gd name="connsiteX20" fmla="*/ 1695450 w 3737755"/>
              <a:gd name="connsiteY20" fmla="*/ 2020630 h 3030280"/>
              <a:gd name="connsiteX21" fmla="*/ 1752600 w 3737755"/>
              <a:gd name="connsiteY21" fmla="*/ 2153980 h 3030280"/>
              <a:gd name="connsiteX22" fmla="*/ 1771650 w 3737755"/>
              <a:gd name="connsiteY22" fmla="*/ 2268280 h 3030280"/>
              <a:gd name="connsiteX23" fmla="*/ 1809750 w 3737755"/>
              <a:gd name="connsiteY23" fmla="*/ 2325430 h 3030280"/>
              <a:gd name="connsiteX24" fmla="*/ 1847850 w 3737755"/>
              <a:gd name="connsiteY24" fmla="*/ 2420680 h 3030280"/>
              <a:gd name="connsiteX25" fmla="*/ 1943100 w 3737755"/>
              <a:gd name="connsiteY25" fmla="*/ 2573080 h 3030280"/>
              <a:gd name="connsiteX26" fmla="*/ 2019300 w 3737755"/>
              <a:gd name="connsiteY26" fmla="*/ 2630230 h 3030280"/>
              <a:gd name="connsiteX27" fmla="*/ 2114550 w 3737755"/>
              <a:gd name="connsiteY27" fmla="*/ 2725480 h 3030280"/>
              <a:gd name="connsiteX28" fmla="*/ 2419350 w 3737755"/>
              <a:gd name="connsiteY28" fmla="*/ 2896930 h 3030280"/>
              <a:gd name="connsiteX29" fmla="*/ 2724150 w 3737755"/>
              <a:gd name="connsiteY29" fmla="*/ 2992180 h 3030280"/>
              <a:gd name="connsiteX30" fmla="*/ 2800350 w 3737755"/>
              <a:gd name="connsiteY30" fmla="*/ 3011230 h 3030280"/>
              <a:gd name="connsiteX31" fmla="*/ 2952750 w 3737755"/>
              <a:gd name="connsiteY31" fmla="*/ 3030280 h 3030280"/>
              <a:gd name="connsiteX32" fmla="*/ 3219450 w 3737755"/>
              <a:gd name="connsiteY32" fmla="*/ 3011230 h 3030280"/>
              <a:gd name="connsiteX33" fmla="*/ 3295650 w 3737755"/>
              <a:gd name="connsiteY33" fmla="*/ 2973130 h 3030280"/>
              <a:gd name="connsiteX34" fmla="*/ 3505200 w 3737755"/>
              <a:gd name="connsiteY34" fmla="*/ 2896930 h 3030280"/>
              <a:gd name="connsiteX35" fmla="*/ 3562350 w 3737755"/>
              <a:gd name="connsiteY35" fmla="*/ 2858830 h 3030280"/>
              <a:gd name="connsiteX36" fmla="*/ 3638550 w 3737755"/>
              <a:gd name="connsiteY36" fmla="*/ 2725480 h 3030280"/>
              <a:gd name="connsiteX37" fmla="*/ 3733800 w 3737755"/>
              <a:gd name="connsiteY37" fmla="*/ 1449130 h 3030280"/>
              <a:gd name="connsiteX38" fmla="*/ 3714750 w 3737755"/>
              <a:gd name="connsiteY38" fmla="*/ 610930 h 3030280"/>
              <a:gd name="connsiteX39" fmla="*/ 3695700 w 3737755"/>
              <a:gd name="connsiteY39" fmla="*/ 458530 h 3030280"/>
              <a:gd name="connsiteX40" fmla="*/ 3676650 w 3737755"/>
              <a:gd name="connsiteY40" fmla="*/ 248980 h 3030280"/>
              <a:gd name="connsiteX41" fmla="*/ 3524250 w 3737755"/>
              <a:gd name="connsiteY41" fmla="*/ 39430 h 3030280"/>
              <a:gd name="connsiteX42" fmla="*/ 2840665 w 3737755"/>
              <a:gd name="connsiteY42" fmla="*/ 0 h 3030280"/>
              <a:gd name="connsiteX0" fmla="*/ 400050 w 3717018"/>
              <a:gd name="connsiteY0" fmla="*/ 77530 h 3030280"/>
              <a:gd name="connsiteX1" fmla="*/ 133350 w 3717018"/>
              <a:gd name="connsiteY1" fmla="*/ 210880 h 3030280"/>
              <a:gd name="connsiteX2" fmla="*/ 95250 w 3717018"/>
              <a:gd name="connsiteY2" fmla="*/ 287080 h 3030280"/>
              <a:gd name="connsiteX3" fmla="*/ 19050 w 3717018"/>
              <a:gd name="connsiteY3" fmla="*/ 420430 h 3030280"/>
              <a:gd name="connsiteX4" fmla="*/ 0 w 3717018"/>
              <a:gd name="connsiteY4" fmla="*/ 477580 h 3030280"/>
              <a:gd name="connsiteX5" fmla="*/ 19050 w 3717018"/>
              <a:gd name="connsiteY5" fmla="*/ 687130 h 3030280"/>
              <a:gd name="connsiteX6" fmla="*/ 76200 w 3717018"/>
              <a:gd name="connsiteY6" fmla="*/ 782380 h 3030280"/>
              <a:gd name="connsiteX7" fmla="*/ 228600 w 3717018"/>
              <a:gd name="connsiteY7" fmla="*/ 896680 h 3030280"/>
              <a:gd name="connsiteX8" fmla="*/ 304800 w 3717018"/>
              <a:gd name="connsiteY8" fmla="*/ 934780 h 3030280"/>
              <a:gd name="connsiteX9" fmla="*/ 495300 w 3717018"/>
              <a:gd name="connsiteY9" fmla="*/ 1030030 h 3030280"/>
              <a:gd name="connsiteX10" fmla="*/ 590550 w 3717018"/>
              <a:gd name="connsiteY10" fmla="*/ 1049080 h 3030280"/>
              <a:gd name="connsiteX11" fmla="*/ 762000 w 3717018"/>
              <a:gd name="connsiteY11" fmla="*/ 1125280 h 3030280"/>
              <a:gd name="connsiteX12" fmla="*/ 933450 w 3717018"/>
              <a:gd name="connsiteY12" fmla="*/ 1163380 h 3030280"/>
              <a:gd name="connsiteX13" fmla="*/ 1123950 w 3717018"/>
              <a:gd name="connsiteY13" fmla="*/ 1258630 h 3030280"/>
              <a:gd name="connsiteX14" fmla="*/ 1181100 w 3717018"/>
              <a:gd name="connsiteY14" fmla="*/ 1277680 h 3030280"/>
              <a:gd name="connsiteX15" fmla="*/ 1352550 w 3717018"/>
              <a:gd name="connsiteY15" fmla="*/ 1449130 h 3030280"/>
              <a:gd name="connsiteX16" fmla="*/ 1409700 w 3717018"/>
              <a:gd name="connsiteY16" fmla="*/ 1544380 h 3030280"/>
              <a:gd name="connsiteX17" fmla="*/ 1485900 w 3717018"/>
              <a:gd name="connsiteY17" fmla="*/ 1620580 h 3030280"/>
              <a:gd name="connsiteX18" fmla="*/ 1581150 w 3717018"/>
              <a:gd name="connsiteY18" fmla="*/ 1792030 h 3030280"/>
              <a:gd name="connsiteX19" fmla="*/ 1619250 w 3717018"/>
              <a:gd name="connsiteY19" fmla="*/ 1887280 h 3030280"/>
              <a:gd name="connsiteX20" fmla="*/ 1695450 w 3717018"/>
              <a:gd name="connsiteY20" fmla="*/ 2020630 h 3030280"/>
              <a:gd name="connsiteX21" fmla="*/ 1752600 w 3717018"/>
              <a:gd name="connsiteY21" fmla="*/ 2153980 h 3030280"/>
              <a:gd name="connsiteX22" fmla="*/ 1771650 w 3717018"/>
              <a:gd name="connsiteY22" fmla="*/ 2268280 h 3030280"/>
              <a:gd name="connsiteX23" fmla="*/ 1809750 w 3717018"/>
              <a:gd name="connsiteY23" fmla="*/ 2325430 h 3030280"/>
              <a:gd name="connsiteX24" fmla="*/ 1847850 w 3717018"/>
              <a:gd name="connsiteY24" fmla="*/ 2420680 h 3030280"/>
              <a:gd name="connsiteX25" fmla="*/ 1943100 w 3717018"/>
              <a:gd name="connsiteY25" fmla="*/ 2573080 h 3030280"/>
              <a:gd name="connsiteX26" fmla="*/ 2019300 w 3717018"/>
              <a:gd name="connsiteY26" fmla="*/ 2630230 h 3030280"/>
              <a:gd name="connsiteX27" fmla="*/ 2114550 w 3717018"/>
              <a:gd name="connsiteY27" fmla="*/ 2725480 h 3030280"/>
              <a:gd name="connsiteX28" fmla="*/ 2419350 w 3717018"/>
              <a:gd name="connsiteY28" fmla="*/ 2896930 h 3030280"/>
              <a:gd name="connsiteX29" fmla="*/ 2724150 w 3717018"/>
              <a:gd name="connsiteY29" fmla="*/ 2992180 h 3030280"/>
              <a:gd name="connsiteX30" fmla="*/ 2800350 w 3717018"/>
              <a:gd name="connsiteY30" fmla="*/ 3011230 h 3030280"/>
              <a:gd name="connsiteX31" fmla="*/ 2952750 w 3717018"/>
              <a:gd name="connsiteY31" fmla="*/ 3030280 h 3030280"/>
              <a:gd name="connsiteX32" fmla="*/ 3219450 w 3717018"/>
              <a:gd name="connsiteY32" fmla="*/ 3011230 h 3030280"/>
              <a:gd name="connsiteX33" fmla="*/ 3295650 w 3717018"/>
              <a:gd name="connsiteY33" fmla="*/ 2973130 h 3030280"/>
              <a:gd name="connsiteX34" fmla="*/ 3505200 w 3717018"/>
              <a:gd name="connsiteY34" fmla="*/ 2896930 h 3030280"/>
              <a:gd name="connsiteX35" fmla="*/ 3562350 w 3717018"/>
              <a:gd name="connsiteY35" fmla="*/ 2858830 h 3030280"/>
              <a:gd name="connsiteX36" fmla="*/ 3638550 w 3717018"/>
              <a:gd name="connsiteY36" fmla="*/ 2725480 h 3030280"/>
              <a:gd name="connsiteX37" fmla="*/ 3714750 w 3717018"/>
              <a:gd name="connsiteY37" fmla="*/ 610930 h 3030280"/>
              <a:gd name="connsiteX38" fmla="*/ 3695700 w 3717018"/>
              <a:gd name="connsiteY38" fmla="*/ 458530 h 3030280"/>
              <a:gd name="connsiteX39" fmla="*/ 3676650 w 3717018"/>
              <a:gd name="connsiteY39" fmla="*/ 248980 h 3030280"/>
              <a:gd name="connsiteX40" fmla="*/ 3524250 w 3717018"/>
              <a:gd name="connsiteY40" fmla="*/ 39430 h 3030280"/>
              <a:gd name="connsiteX41" fmla="*/ 2840665 w 3717018"/>
              <a:gd name="connsiteY41" fmla="*/ 0 h 3030280"/>
              <a:gd name="connsiteX0" fmla="*/ 400050 w 3699997"/>
              <a:gd name="connsiteY0" fmla="*/ 77530 h 3030280"/>
              <a:gd name="connsiteX1" fmla="*/ 133350 w 3699997"/>
              <a:gd name="connsiteY1" fmla="*/ 210880 h 3030280"/>
              <a:gd name="connsiteX2" fmla="*/ 95250 w 3699997"/>
              <a:gd name="connsiteY2" fmla="*/ 287080 h 3030280"/>
              <a:gd name="connsiteX3" fmla="*/ 19050 w 3699997"/>
              <a:gd name="connsiteY3" fmla="*/ 420430 h 3030280"/>
              <a:gd name="connsiteX4" fmla="*/ 0 w 3699997"/>
              <a:gd name="connsiteY4" fmla="*/ 477580 h 3030280"/>
              <a:gd name="connsiteX5" fmla="*/ 19050 w 3699997"/>
              <a:gd name="connsiteY5" fmla="*/ 687130 h 3030280"/>
              <a:gd name="connsiteX6" fmla="*/ 76200 w 3699997"/>
              <a:gd name="connsiteY6" fmla="*/ 782380 h 3030280"/>
              <a:gd name="connsiteX7" fmla="*/ 228600 w 3699997"/>
              <a:gd name="connsiteY7" fmla="*/ 896680 h 3030280"/>
              <a:gd name="connsiteX8" fmla="*/ 304800 w 3699997"/>
              <a:gd name="connsiteY8" fmla="*/ 934780 h 3030280"/>
              <a:gd name="connsiteX9" fmla="*/ 495300 w 3699997"/>
              <a:gd name="connsiteY9" fmla="*/ 1030030 h 3030280"/>
              <a:gd name="connsiteX10" fmla="*/ 590550 w 3699997"/>
              <a:gd name="connsiteY10" fmla="*/ 1049080 h 3030280"/>
              <a:gd name="connsiteX11" fmla="*/ 762000 w 3699997"/>
              <a:gd name="connsiteY11" fmla="*/ 1125280 h 3030280"/>
              <a:gd name="connsiteX12" fmla="*/ 933450 w 3699997"/>
              <a:gd name="connsiteY12" fmla="*/ 1163380 h 3030280"/>
              <a:gd name="connsiteX13" fmla="*/ 1123950 w 3699997"/>
              <a:gd name="connsiteY13" fmla="*/ 1258630 h 3030280"/>
              <a:gd name="connsiteX14" fmla="*/ 1181100 w 3699997"/>
              <a:gd name="connsiteY14" fmla="*/ 1277680 h 3030280"/>
              <a:gd name="connsiteX15" fmla="*/ 1352550 w 3699997"/>
              <a:gd name="connsiteY15" fmla="*/ 1449130 h 3030280"/>
              <a:gd name="connsiteX16" fmla="*/ 1409700 w 3699997"/>
              <a:gd name="connsiteY16" fmla="*/ 1544380 h 3030280"/>
              <a:gd name="connsiteX17" fmla="*/ 1485900 w 3699997"/>
              <a:gd name="connsiteY17" fmla="*/ 1620580 h 3030280"/>
              <a:gd name="connsiteX18" fmla="*/ 1581150 w 3699997"/>
              <a:gd name="connsiteY18" fmla="*/ 1792030 h 3030280"/>
              <a:gd name="connsiteX19" fmla="*/ 1619250 w 3699997"/>
              <a:gd name="connsiteY19" fmla="*/ 1887280 h 3030280"/>
              <a:gd name="connsiteX20" fmla="*/ 1695450 w 3699997"/>
              <a:gd name="connsiteY20" fmla="*/ 2020630 h 3030280"/>
              <a:gd name="connsiteX21" fmla="*/ 1752600 w 3699997"/>
              <a:gd name="connsiteY21" fmla="*/ 2153980 h 3030280"/>
              <a:gd name="connsiteX22" fmla="*/ 1771650 w 3699997"/>
              <a:gd name="connsiteY22" fmla="*/ 2268280 h 3030280"/>
              <a:gd name="connsiteX23" fmla="*/ 1809750 w 3699997"/>
              <a:gd name="connsiteY23" fmla="*/ 2325430 h 3030280"/>
              <a:gd name="connsiteX24" fmla="*/ 1847850 w 3699997"/>
              <a:gd name="connsiteY24" fmla="*/ 2420680 h 3030280"/>
              <a:gd name="connsiteX25" fmla="*/ 1943100 w 3699997"/>
              <a:gd name="connsiteY25" fmla="*/ 2573080 h 3030280"/>
              <a:gd name="connsiteX26" fmla="*/ 2019300 w 3699997"/>
              <a:gd name="connsiteY26" fmla="*/ 2630230 h 3030280"/>
              <a:gd name="connsiteX27" fmla="*/ 2114550 w 3699997"/>
              <a:gd name="connsiteY27" fmla="*/ 2725480 h 3030280"/>
              <a:gd name="connsiteX28" fmla="*/ 2419350 w 3699997"/>
              <a:gd name="connsiteY28" fmla="*/ 2896930 h 3030280"/>
              <a:gd name="connsiteX29" fmla="*/ 2724150 w 3699997"/>
              <a:gd name="connsiteY29" fmla="*/ 2992180 h 3030280"/>
              <a:gd name="connsiteX30" fmla="*/ 2800350 w 3699997"/>
              <a:gd name="connsiteY30" fmla="*/ 3011230 h 3030280"/>
              <a:gd name="connsiteX31" fmla="*/ 2952750 w 3699997"/>
              <a:gd name="connsiteY31" fmla="*/ 3030280 h 3030280"/>
              <a:gd name="connsiteX32" fmla="*/ 3219450 w 3699997"/>
              <a:gd name="connsiteY32" fmla="*/ 3011230 h 3030280"/>
              <a:gd name="connsiteX33" fmla="*/ 3295650 w 3699997"/>
              <a:gd name="connsiteY33" fmla="*/ 2973130 h 3030280"/>
              <a:gd name="connsiteX34" fmla="*/ 3505200 w 3699997"/>
              <a:gd name="connsiteY34" fmla="*/ 2896930 h 3030280"/>
              <a:gd name="connsiteX35" fmla="*/ 3562350 w 3699997"/>
              <a:gd name="connsiteY35" fmla="*/ 2858830 h 3030280"/>
              <a:gd name="connsiteX36" fmla="*/ 3638550 w 3699997"/>
              <a:gd name="connsiteY36" fmla="*/ 2725480 h 3030280"/>
              <a:gd name="connsiteX37" fmla="*/ 3695700 w 3699997"/>
              <a:gd name="connsiteY37" fmla="*/ 458530 h 3030280"/>
              <a:gd name="connsiteX38" fmla="*/ 3676650 w 3699997"/>
              <a:gd name="connsiteY38" fmla="*/ 248980 h 3030280"/>
              <a:gd name="connsiteX39" fmla="*/ 3524250 w 3699997"/>
              <a:gd name="connsiteY39" fmla="*/ 39430 h 3030280"/>
              <a:gd name="connsiteX40" fmla="*/ 2840665 w 3699997"/>
              <a:gd name="connsiteY40" fmla="*/ 0 h 303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99997" h="3030280">
                <a:moveTo>
                  <a:pt x="400050" y="77530"/>
                </a:moveTo>
                <a:cubicBezTo>
                  <a:pt x="308899" y="117161"/>
                  <a:pt x="133350" y="210880"/>
                  <a:pt x="133350" y="210880"/>
                </a:cubicBezTo>
                <a:cubicBezTo>
                  <a:pt x="120650" y="236280"/>
                  <a:pt x="109339" y="262424"/>
                  <a:pt x="95250" y="287080"/>
                </a:cubicBezTo>
                <a:cubicBezTo>
                  <a:pt x="40588" y="382739"/>
                  <a:pt x="68393" y="305295"/>
                  <a:pt x="19050" y="420430"/>
                </a:cubicBezTo>
                <a:cubicBezTo>
                  <a:pt x="11140" y="438887"/>
                  <a:pt x="6350" y="458530"/>
                  <a:pt x="0" y="477580"/>
                </a:cubicBezTo>
                <a:cubicBezTo>
                  <a:pt x="6350" y="547430"/>
                  <a:pt x="2039" y="619086"/>
                  <a:pt x="19050" y="687130"/>
                </a:cubicBezTo>
                <a:cubicBezTo>
                  <a:pt x="28030" y="723051"/>
                  <a:pt x="53984" y="752759"/>
                  <a:pt x="76200" y="782380"/>
                </a:cubicBezTo>
                <a:cubicBezTo>
                  <a:pt x="118897" y="839310"/>
                  <a:pt x="166095" y="861955"/>
                  <a:pt x="228600" y="896680"/>
                </a:cubicBezTo>
                <a:cubicBezTo>
                  <a:pt x="253424" y="910471"/>
                  <a:pt x="279976" y="920989"/>
                  <a:pt x="304800" y="934780"/>
                </a:cubicBezTo>
                <a:cubicBezTo>
                  <a:pt x="396114" y="985510"/>
                  <a:pt x="396387" y="1000356"/>
                  <a:pt x="495300" y="1030030"/>
                </a:cubicBezTo>
                <a:cubicBezTo>
                  <a:pt x="526313" y="1039334"/>
                  <a:pt x="558800" y="1042730"/>
                  <a:pt x="590550" y="1049080"/>
                </a:cubicBezTo>
                <a:cubicBezTo>
                  <a:pt x="647700" y="1074480"/>
                  <a:pt x="702669" y="1105503"/>
                  <a:pt x="762000" y="1125280"/>
                </a:cubicBezTo>
                <a:cubicBezTo>
                  <a:pt x="817540" y="1143793"/>
                  <a:pt x="878516" y="1143141"/>
                  <a:pt x="933450" y="1163380"/>
                </a:cubicBezTo>
                <a:cubicBezTo>
                  <a:pt x="1000068" y="1187923"/>
                  <a:pt x="1060450" y="1226880"/>
                  <a:pt x="1123950" y="1258630"/>
                </a:cubicBezTo>
                <a:cubicBezTo>
                  <a:pt x="1141911" y="1267610"/>
                  <a:pt x="1162050" y="1271330"/>
                  <a:pt x="1181100" y="1277680"/>
                </a:cubicBezTo>
                <a:cubicBezTo>
                  <a:pt x="1378992" y="1541536"/>
                  <a:pt x="1040495" y="1102402"/>
                  <a:pt x="1352550" y="1449130"/>
                </a:cubicBezTo>
                <a:cubicBezTo>
                  <a:pt x="1377319" y="1476652"/>
                  <a:pt x="1386968" y="1515153"/>
                  <a:pt x="1409700" y="1544380"/>
                </a:cubicBezTo>
                <a:cubicBezTo>
                  <a:pt x="1431753" y="1572734"/>
                  <a:pt x="1463847" y="1592226"/>
                  <a:pt x="1485900" y="1620580"/>
                </a:cubicBezTo>
                <a:cubicBezTo>
                  <a:pt x="1510834" y="1652638"/>
                  <a:pt x="1562405" y="1749855"/>
                  <a:pt x="1581150" y="1792030"/>
                </a:cubicBezTo>
                <a:cubicBezTo>
                  <a:pt x="1595038" y="1823279"/>
                  <a:pt x="1603957" y="1856694"/>
                  <a:pt x="1619250" y="1887280"/>
                </a:cubicBezTo>
                <a:cubicBezTo>
                  <a:pt x="1642145" y="1933071"/>
                  <a:pt x="1670935" y="1975686"/>
                  <a:pt x="1695450" y="2020630"/>
                </a:cubicBezTo>
                <a:cubicBezTo>
                  <a:pt x="1717290" y="2060670"/>
                  <a:pt x="1742417" y="2108158"/>
                  <a:pt x="1752600" y="2153980"/>
                </a:cubicBezTo>
                <a:cubicBezTo>
                  <a:pt x="1760979" y="2191686"/>
                  <a:pt x="1759436" y="2231637"/>
                  <a:pt x="1771650" y="2268280"/>
                </a:cubicBezTo>
                <a:cubicBezTo>
                  <a:pt x="1778890" y="2290000"/>
                  <a:pt x="1799511" y="2304952"/>
                  <a:pt x="1809750" y="2325430"/>
                </a:cubicBezTo>
                <a:cubicBezTo>
                  <a:pt x="1825043" y="2356016"/>
                  <a:pt x="1833962" y="2389431"/>
                  <a:pt x="1847850" y="2420680"/>
                </a:cubicBezTo>
                <a:cubicBezTo>
                  <a:pt x="1871994" y="2475004"/>
                  <a:pt x="1900389" y="2530369"/>
                  <a:pt x="1943100" y="2573080"/>
                </a:cubicBezTo>
                <a:cubicBezTo>
                  <a:pt x="1965551" y="2595531"/>
                  <a:pt x="1995570" y="2609136"/>
                  <a:pt x="2019300" y="2630230"/>
                </a:cubicBezTo>
                <a:cubicBezTo>
                  <a:pt x="2052860" y="2660061"/>
                  <a:pt x="2077190" y="2700573"/>
                  <a:pt x="2114550" y="2725480"/>
                </a:cubicBezTo>
                <a:cubicBezTo>
                  <a:pt x="2211543" y="2790142"/>
                  <a:pt x="2308762" y="2860067"/>
                  <a:pt x="2419350" y="2896930"/>
                </a:cubicBezTo>
                <a:cubicBezTo>
                  <a:pt x="2581245" y="2950895"/>
                  <a:pt x="2573864" y="2951193"/>
                  <a:pt x="2724150" y="2992180"/>
                </a:cubicBezTo>
                <a:cubicBezTo>
                  <a:pt x="2749409" y="2999069"/>
                  <a:pt x="2774525" y="3006926"/>
                  <a:pt x="2800350" y="3011230"/>
                </a:cubicBezTo>
                <a:cubicBezTo>
                  <a:pt x="2850849" y="3019646"/>
                  <a:pt x="2901950" y="3023930"/>
                  <a:pt x="2952750" y="3030280"/>
                </a:cubicBezTo>
                <a:cubicBezTo>
                  <a:pt x="3041650" y="3023930"/>
                  <a:pt x="3131536" y="3025882"/>
                  <a:pt x="3219450" y="3011230"/>
                </a:cubicBezTo>
                <a:cubicBezTo>
                  <a:pt x="3247462" y="3006561"/>
                  <a:pt x="3269283" y="2983677"/>
                  <a:pt x="3295650" y="2973130"/>
                </a:cubicBezTo>
                <a:cubicBezTo>
                  <a:pt x="3384560" y="2937566"/>
                  <a:pt x="3421903" y="2938578"/>
                  <a:pt x="3505200" y="2896930"/>
                </a:cubicBezTo>
                <a:cubicBezTo>
                  <a:pt x="3525678" y="2886691"/>
                  <a:pt x="3543300" y="2871530"/>
                  <a:pt x="3562350" y="2858830"/>
                </a:cubicBezTo>
                <a:cubicBezTo>
                  <a:pt x="3583971" y="2815588"/>
                  <a:pt x="3616325" y="3125530"/>
                  <a:pt x="3638550" y="2725480"/>
                </a:cubicBezTo>
                <a:cubicBezTo>
                  <a:pt x="3660775" y="2325430"/>
                  <a:pt x="3689350" y="871280"/>
                  <a:pt x="3695700" y="458530"/>
                </a:cubicBezTo>
                <a:cubicBezTo>
                  <a:pt x="3702050" y="45780"/>
                  <a:pt x="3705225" y="318830"/>
                  <a:pt x="3676650" y="248980"/>
                </a:cubicBezTo>
                <a:cubicBezTo>
                  <a:pt x="3648075" y="179130"/>
                  <a:pt x="3663581" y="80927"/>
                  <a:pt x="3524250" y="39430"/>
                </a:cubicBezTo>
                <a:cubicBezTo>
                  <a:pt x="3384919" y="-2067"/>
                  <a:pt x="3195064" y="44300"/>
                  <a:pt x="2840665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151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46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Azul Rubio</dc:creator>
  <cp:lastModifiedBy>Azul Rubio</cp:lastModifiedBy>
  <cp:revision>1</cp:revision>
  <dcterms:created xsi:type="dcterms:W3CDTF">2022-01-29T19:17:48Z</dcterms:created>
  <dcterms:modified xsi:type="dcterms:W3CDTF">2022-01-29T19:40:24Z</dcterms:modified>
</cp:coreProperties>
</file>