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22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01FE-7683-44DB-AE4B-D5F242FC10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0CA6-9DE4-4ACE-941E-5F0F784F15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853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01FE-7683-44DB-AE4B-D5F242FC10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0CA6-9DE4-4ACE-941E-5F0F784F15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010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01FE-7683-44DB-AE4B-D5F242FC10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0CA6-9DE4-4ACE-941E-5F0F784F15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03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01FE-7683-44DB-AE4B-D5F242FC10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0CA6-9DE4-4ACE-941E-5F0F784F15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84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01FE-7683-44DB-AE4B-D5F242FC10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0CA6-9DE4-4ACE-941E-5F0F784F15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208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01FE-7683-44DB-AE4B-D5F242FC10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0CA6-9DE4-4ACE-941E-5F0F784F15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748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01FE-7683-44DB-AE4B-D5F242FC10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0CA6-9DE4-4ACE-941E-5F0F784F15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66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01FE-7683-44DB-AE4B-D5F242FC10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0CA6-9DE4-4ACE-941E-5F0F784F15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317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01FE-7683-44DB-AE4B-D5F242FC10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0CA6-9DE4-4ACE-941E-5F0F784F15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766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01FE-7683-44DB-AE4B-D5F242FC10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0CA6-9DE4-4ACE-941E-5F0F784F15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66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01FE-7683-44DB-AE4B-D5F242FC10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0CA6-9DE4-4ACE-941E-5F0F784F15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63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001FE-7683-44DB-AE4B-D5F242FC10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30CA6-9DE4-4ACE-941E-5F0F784F15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838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ject 12">
            <a:extLst>
              <a:ext uri="{FF2B5EF4-FFF2-40B4-BE49-F238E27FC236}">
                <a16:creationId xmlns:a16="http://schemas.microsoft.com/office/drawing/2014/main" id="{75BE201E-3C79-42ED-995F-EB045D2D8BD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100"/>
            <a:ext cx="6858000" cy="91059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F48909F-D7A6-408F-AE35-8D07ECABDE1D}"/>
              </a:ext>
            </a:extLst>
          </p:cNvPr>
          <p:cNvSpPr txBox="1"/>
          <p:nvPr/>
        </p:nvSpPr>
        <p:spPr>
          <a:xfrm>
            <a:off x="1156250" y="-153511"/>
            <a:ext cx="6089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600" dirty="0">
                <a:ln w="19050">
                  <a:noFill/>
                </a:ln>
                <a:solidFill>
                  <a:srgbClr val="F6D69D"/>
                </a:solidFill>
                <a:latin typeface="Skrapbook" pitchFamily="2" charset="0"/>
              </a:rPr>
              <a:t>t</a:t>
            </a:r>
            <a:r>
              <a:rPr lang="es-MX" sz="9600" dirty="0">
                <a:ln w="19050">
                  <a:noFill/>
                </a:ln>
                <a:solidFill>
                  <a:srgbClr val="EBC8C2"/>
                </a:solidFill>
                <a:latin typeface="Skrapbook" pitchFamily="2" charset="0"/>
              </a:rPr>
              <a:t>i</a:t>
            </a:r>
            <a:r>
              <a:rPr lang="es-MX" sz="9600" dirty="0">
                <a:ln w="19050">
                  <a:noFill/>
                </a:ln>
                <a:solidFill>
                  <a:srgbClr val="D47A72"/>
                </a:solidFill>
                <a:latin typeface="Skrapbook" pitchFamily="2" charset="0"/>
              </a:rPr>
              <a:t>t</a:t>
            </a:r>
            <a:r>
              <a:rPr lang="es-MX" sz="9600" dirty="0">
                <a:ln w="19050">
                  <a:noFill/>
                </a:ln>
                <a:solidFill>
                  <a:srgbClr val="553F41"/>
                </a:solidFill>
                <a:latin typeface="Skrapbook" pitchFamily="2" charset="0"/>
              </a:rPr>
              <a:t>u</a:t>
            </a:r>
            <a:r>
              <a:rPr lang="es-MX" sz="9600" dirty="0">
                <a:ln w="19050">
                  <a:noFill/>
                </a:ln>
                <a:solidFill>
                  <a:srgbClr val="F6D69D"/>
                </a:solidFill>
                <a:latin typeface="Skrapbook" pitchFamily="2" charset="0"/>
              </a:rPr>
              <a:t>l</a:t>
            </a:r>
            <a:r>
              <a:rPr lang="es-MX" sz="9600" dirty="0">
                <a:ln w="19050">
                  <a:noFill/>
                </a:ln>
                <a:solidFill>
                  <a:srgbClr val="EBC8C2"/>
                </a:solidFill>
                <a:latin typeface="Skrapbook" pitchFamily="2" charset="0"/>
              </a:rPr>
              <a:t>o</a:t>
            </a:r>
            <a:endParaRPr lang="es-MX" sz="8800" dirty="0">
              <a:ln w="19050">
                <a:noFill/>
              </a:ln>
              <a:solidFill>
                <a:srgbClr val="EBC8C2"/>
              </a:solidFill>
              <a:latin typeface="Skrapbook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D904173-3D9A-44A4-A148-9846F32ACC72}"/>
              </a:ext>
            </a:extLst>
          </p:cNvPr>
          <p:cNvSpPr txBox="1"/>
          <p:nvPr/>
        </p:nvSpPr>
        <p:spPr>
          <a:xfrm>
            <a:off x="130931" y="1345239"/>
            <a:ext cx="64666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</a:p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</a:p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</a:p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</a:p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Mithella" panose="02000506000000020004" pitchFamily="50" charset="0"/>
              </a:rPr>
              <a:t> 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E8DEFC26-6D59-465A-8EC4-FF5D8BE183CB}"/>
              </a:ext>
            </a:extLst>
          </p:cNvPr>
          <p:cNvSpPr/>
          <p:nvPr/>
        </p:nvSpPr>
        <p:spPr>
          <a:xfrm>
            <a:off x="175250" y="3313991"/>
            <a:ext cx="3048000" cy="769441"/>
          </a:xfrm>
          <a:prstGeom prst="roundRect">
            <a:avLst>
              <a:gd name="adj" fmla="val 50000"/>
            </a:avLst>
          </a:prstGeom>
          <a:solidFill>
            <a:srgbClr val="F6D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dirty="0">
                <a:latin typeface="Cute Animals" panose="02000500000000000000" pitchFamily="2" charset="0"/>
              </a:rPr>
              <a:t>subtitulo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481426AE-1352-4226-92EB-B83DCDA9178C}"/>
              </a:ext>
            </a:extLst>
          </p:cNvPr>
          <p:cNvSpPr/>
          <p:nvPr/>
        </p:nvSpPr>
        <p:spPr>
          <a:xfrm>
            <a:off x="3340501" y="4806493"/>
            <a:ext cx="3048000" cy="769441"/>
          </a:xfrm>
          <a:prstGeom prst="roundRect">
            <a:avLst>
              <a:gd name="adj" fmla="val 50000"/>
            </a:avLst>
          </a:prstGeom>
          <a:solidFill>
            <a:srgbClr val="F6D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dirty="0">
                <a:latin typeface="Cute Animals" panose="02000500000000000000" pitchFamily="2" charset="0"/>
              </a:rPr>
              <a:t>subtitulo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ACA7D8F5-580E-48FC-9AD0-A76808176493}"/>
              </a:ext>
            </a:extLst>
          </p:cNvPr>
          <p:cNvSpPr/>
          <p:nvPr/>
        </p:nvSpPr>
        <p:spPr>
          <a:xfrm>
            <a:off x="130931" y="6446658"/>
            <a:ext cx="3048000" cy="769441"/>
          </a:xfrm>
          <a:prstGeom prst="roundRect">
            <a:avLst>
              <a:gd name="adj" fmla="val 50000"/>
            </a:avLst>
          </a:prstGeom>
          <a:solidFill>
            <a:srgbClr val="F6D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dirty="0">
                <a:latin typeface="Cute Animals" panose="02000500000000000000" pitchFamily="2" charset="0"/>
              </a:rPr>
              <a:t>subtitulo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882F569A-DEB6-4601-A528-23B08C693F7A}"/>
              </a:ext>
            </a:extLst>
          </p:cNvPr>
          <p:cNvSpPr/>
          <p:nvPr/>
        </p:nvSpPr>
        <p:spPr>
          <a:xfrm>
            <a:off x="3429000" y="7798761"/>
            <a:ext cx="3048000" cy="769441"/>
          </a:xfrm>
          <a:prstGeom prst="roundRect">
            <a:avLst>
              <a:gd name="adj" fmla="val 50000"/>
            </a:avLst>
          </a:prstGeom>
          <a:solidFill>
            <a:srgbClr val="F6D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dirty="0">
                <a:latin typeface="Cute Animals" panose="02000500000000000000" pitchFamily="2" charset="0"/>
              </a:rPr>
              <a:t>subtitulo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5ADD0F1-B1B4-4B62-8377-35DA7039C5BD}"/>
              </a:ext>
            </a:extLst>
          </p:cNvPr>
          <p:cNvSpPr txBox="1"/>
          <p:nvPr/>
        </p:nvSpPr>
        <p:spPr>
          <a:xfrm>
            <a:off x="3332161" y="2980359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endParaRPr lang="es-MX" dirty="0">
              <a:solidFill>
                <a:schemeClr val="bg2">
                  <a:lumMod val="75000"/>
                </a:schemeClr>
              </a:solidFill>
              <a:latin typeface="Mithella" panose="02000506000000020004" pitchFamily="50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9C2CFE2-E768-44D4-B597-113771FCEF38}"/>
              </a:ext>
            </a:extLst>
          </p:cNvPr>
          <p:cNvSpPr txBox="1"/>
          <p:nvPr/>
        </p:nvSpPr>
        <p:spPr>
          <a:xfrm>
            <a:off x="316269" y="4591050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endParaRPr lang="es-MX" dirty="0">
              <a:solidFill>
                <a:schemeClr val="bg2">
                  <a:lumMod val="75000"/>
                </a:schemeClr>
              </a:solidFill>
              <a:latin typeface="Mithella" panose="02000506000000020004" pitchFamily="50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291561C-18DA-49BD-BBE6-01B697508101}"/>
              </a:ext>
            </a:extLst>
          </p:cNvPr>
          <p:cNvSpPr txBox="1"/>
          <p:nvPr/>
        </p:nvSpPr>
        <p:spPr>
          <a:xfrm>
            <a:off x="292501" y="7612718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endParaRPr lang="es-MX" dirty="0">
              <a:solidFill>
                <a:schemeClr val="bg2">
                  <a:lumMod val="75000"/>
                </a:schemeClr>
              </a:solidFill>
              <a:latin typeface="Mithella" panose="02000506000000020004" pitchFamily="50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9215EAD-05D2-4ACE-99D4-15434E59329A}"/>
              </a:ext>
            </a:extLst>
          </p:cNvPr>
          <p:cNvSpPr txBox="1"/>
          <p:nvPr/>
        </p:nvSpPr>
        <p:spPr>
          <a:xfrm>
            <a:off x="3364269" y="6145416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 </a:t>
            </a:r>
            <a:r>
              <a:rPr lang="es-MX" dirty="0" err="1">
                <a:solidFill>
                  <a:schemeClr val="bg2">
                    <a:lumMod val="75000"/>
                  </a:schemeClr>
                </a:solidFill>
                <a:latin typeface="Mithella" panose="02000506000000020004" pitchFamily="50" charset="0"/>
              </a:rPr>
              <a:t>texto</a:t>
            </a:r>
            <a:endParaRPr lang="es-MX" dirty="0">
              <a:solidFill>
                <a:schemeClr val="bg2">
                  <a:lumMod val="75000"/>
                </a:schemeClr>
              </a:solidFill>
              <a:latin typeface="Mithella" panose="02000506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40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141</Words>
  <Application>Microsoft Office PowerPoint</Application>
  <PresentationFormat>Carta (216 x 279 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Cute Animals</vt:lpstr>
      <vt:lpstr>Mithella</vt:lpstr>
      <vt:lpstr>Skrapbook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danna aguilar</dc:creator>
  <cp:lastModifiedBy>danna aguilar</cp:lastModifiedBy>
  <cp:revision>1</cp:revision>
  <dcterms:created xsi:type="dcterms:W3CDTF">2022-01-30T21:11:38Z</dcterms:created>
  <dcterms:modified xsi:type="dcterms:W3CDTF">2022-01-30T21:29:06Z</dcterms:modified>
</cp:coreProperties>
</file>