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7"/>
    <a:srgbClr val="E8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94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7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79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9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5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58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08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7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69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8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07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D1E7-CF20-4B1A-90E3-CE05128FAAC3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A79A-3DA0-442B-854F-F3B89A4F89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93651FD2-7DF2-4272-9CEC-988DE82DD0CA}"/>
              </a:ext>
            </a:extLst>
          </p:cNvPr>
          <p:cNvSpPr/>
          <p:nvPr/>
        </p:nvSpPr>
        <p:spPr>
          <a:xfrm>
            <a:off x="0" y="0"/>
            <a:ext cx="6858000" cy="912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379F0507-6558-404A-B433-DC867E27A077}"/>
              </a:ext>
            </a:extLst>
          </p:cNvPr>
          <p:cNvGrpSpPr/>
          <p:nvPr/>
        </p:nvGrpSpPr>
        <p:grpSpPr>
          <a:xfrm>
            <a:off x="243172" y="0"/>
            <a:ext cx="6588894" cy="1817520"/>
            <a:chOff x="269106" y="28865"/>
            <a:chExt cx="9314865" cy="2506985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F5291CA-5C8B-45E1-A22B-DD358E7D252F}"/>
                </a:ext>
              </a:extLst>
            </p:cNvPr>
            <p:cNvGrpSpPr/>
            <p:nvPr/>
          </p:nvGrpSpPr>
          <p:grpSpPr>
            <a:xfrm>
              <a:off x="269106" y="1062305"/>
              <a:ext cx="961911" cy="1417165"/>
              <a:chOff x="3241819" y="1840796"/>
              <a:chExt cx="1221892" cy="1417165"/>
            </a:xfrm>
          </p:grpSpPr>
          <p:sp>
            <p:nvSpPr>
              <p:cNvPr id="5" name="Arco 4">
                <a:extLst>
                  <a:ext uri="{FF2B5EF4-FFF2-40B4-BE49-F238E27FC236}">
                    <a16:creationId xmlns:a16="http://schemas.microsoft.com/office/drawing/2014/main" id="{632DDD13-B472-4BCE-A220-34C927C53647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" name="Arco 5">
                <a:extLst>
                  <a:ext uri="{FF2B5EF4-FFF2-40B4-BE49-F238E27FC236}">
                    <a16:creationId xmlns:a16="http://schemas.microsoft.com/office/drawing/2014/main" id="{6E098D62-2B48-4232-8244-193D3C1AA72B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7E42642-CB12-481A-92DE-92609432FA26}"/>
                </a:ext>
              </a:extLst>
            </p:cNvPr>
            <p:cNvGrpSpPr/>
            <p:nvPr/>
          </p:nvGrpSpPr>
          <p:grpSpPr>
            <a:xfrm>
              <a:off x="1779972" y="1118685"/>
              <a:ext cx="1142360" cy="1417165"/>
              <a:chOff x="3241819" y="1840796"/>
              <a:chExt cx="1221892" cy="1417165"/>
            </a:xfrm>
          </p:grpSpPr>
          <p:sp>
            <p:nvSpPr>
              <p:cNvPr id="8" name="Arco 7">
                <a:extLst>
                  <a:ext uri="{FF2B5EF4-FFF2-40B4-BE49-F238E27FC236}">
                    <a16:creationId xmlns:a16="http://schemas.microsoft.com/office/drawing/2014/main" id="{8BD970DF-2357-45AD-9BD1-337607115615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Arco 8">
                <a:extLst>
                  <a:ext uri="{FF2B5EF4-FFF2-40B4-BE49-F238E27FC236}">
                    <a16:creationId xmlns:a16="http://schemas.microsoft.com/office/drawing/2014/main" id="{14257D22-DE61-470A-983A-5039B70B297C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ADBDDDC2-2A04-4942-BEE6-5BDE5A527E07}"/>
                </a:ext>
              </a:extLst>
            </p:cNvPr>
            <p:cNvGrpSpPr/>
            <p:nvPr/>
          </p:nvGrpSpPr>
          <p:grpSpPr>
            <a:xfrm rot="11016696">
              <a:off x="921371" y="63405"/>
              <a:ext cx="941178" cy="1241251"/>
              <a:chOff x="3241819" y="1840796"/>
              <a:chExt cx="1221892" cy="1417165"/>
            </a:xfrm>
          </p:grpSpPr>
          <p:sp>
            <p:nvSpPr>
              <p:cNvPr id="11" name="Arco 10">
                <a:extLst>
                  <a:ext uri="{FF2B5EF4-FFF2-40B4-BE49-F238E27FC236}">
                    <a16:creationId xmlns:a16="http://schemas.microsoft.com/office/drawing/2014/main" id="{53B71506-FD70-4DA6-9E72-A93B50BFD089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Arco 11">
                <a:extLst>
                  <a:ext uri="{FF2B5EF4-FFF2-40B4-BE49-F238E27FC236}">
                    <a16:creationId xmlns:a16="http://schemas.microsoft.com/office/drawing/2014/main" id="{5D344156-25DF-4BB5-A5EC-7A64C9CFE26E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EFB0B55-5CBF-4C00-B44D-D07213562B24}"/>
                </a:ext>
              </a:extLst>
            </p:cNvPr>
            <p:cNvGrpSpPr/>
            <p:nvPr/>
          </p:nvGrpSpPr>
          <p:grpSpPr>
            <a:xfrm rot="246638">
              <a:off x="3537310" y="1105894"/>
              <a:ext cx="1070257" cy="1395907"/>
              <a:chOff x="3241819" y="1840796"/>
              <a:chExt cx="1221892" cy="1417165"/>
            </a:xfrm>
          </p:grpSpPr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E49C3315-174F-497C-B5C9-267D36F9FC12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Arco 14">
                <a:extLst>
                  <a:ext uri="{FF2B5EF4-FFF2-40B4-BE49-F238E27FC236}">
                    <a16:creationId xmlns:a16="http://schemas.microsoft.com/office/drawing/2014/main" id="{98987AFD-6091-4C25-9221-788A3DBED4EB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E29FA96-AA08-4D4F-A3BD-F2303FC809EB}"/>
                </a:ext>
              </a:extLst>
            </p:cNvPr>
            <p:cNvGrpSpPr/>
            <p:nvPr/>
          </p:nvGrpSpPr>
          <p:grpSpPr>
            <a:xfrm>
              <a:off x="5239935" y="1048758"/>
              <a:ext cx="1069523" cy="1417165"/>
              <a:chOff x="3241819" y="1840796"/>
              <a:chExt cx="1221892" cy="1417165"/>
            </a:xfrm>
          </p:grpSpPr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31043B6D-97B0-480A-BFA7-D0D20DFE7318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Arco 17">
                <a:extLst>
                  <a:ext uri="{FF2B5EF4-FFF2-40B4-BE49-F238E27FC236}">
                    <a16:creationId xmlns:a16="http://schemas.microsoft.com/office/drawing/2014/main" id="{D65DEF16-0F2E-4810-8445-EA423F502E12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AB003D94-43D8-41EA-AD51-7887D5A3E114}"/>
                </a:ext>
              </a:extLst>
            </p:cNvPr>
            <p:cNvGrpSpPr/>
            <p:nvPr/>
          </p:nvGrpSpPr>
          <p:grpSpPr>
            <a:xfrm rot="10800000">
              <a:off x="4310948" y="120501"/>
              <a:ext cx="884279" cy="1241251"/>
              <a:chOff x="3241819" y="1840796"/>
              <a:chExt cx="1221892" cy="1417165"/>
            </a:xfrm>
          </p:grpSpPr>
          <p:sp>
            <p:nvSpPr>
              <p:cNvPr id="20" name="Arco 19">
                <a:extLst>
                  <a:ext uri="{FF2B5EF4-FFF2-40B4-BE49-F238E27FC236}">
                    <a16:creationId xmlns:a16="http://schemas.microsoft.com/office/drawing/2014/main" id="{8B7399EE-4909-4395-96CE-2B612466A808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Arco 20">
                <a:extLst>
                  <a:ext uri="{FF2B5EF4-FFF2-40B4-BE49-F238E27FC236}">
                    <a16:creationId xmlns:a16="http://schemas.microsoft.com/office/drawing/2014/main" id="{6D443947-627F-4791-BD67-D2CCD7ACD5E4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79C6511-39A0-4AD1-B23D-C0D92A9D45F8}"/>
                </a:ext>
              </a:extLst>
            </p:cNvPr>
            <p:cNvGrpSpPr/>
            <p:nvPr/>
          </p:nvGrpSpPr>
          <p:grpSpPr>
            <a:xfrm>
              <a:off x="6789641" y="1072713"/>
              <a:ext cx="1132113" cy="1417165"/>
              <a:chOff x="3241819" y="1840796"/>
              <a:chExt cx="1221892" cy="1417165"/>
            </a:xfrm>
          </p:grpSpPr>
          <p:sp>
            <p:nvSpPr>
              <p:cNvPr id="23" name="Arco 22">
                <a:extLst>
                  <a:ext uri="{FF2B5EF4-FFF2-40B4-BE49-F238E27FC236}">
                    <a16:creationId xmlns:a16="http://schemas.microsoft.com/office/drawing/2014/main" id="{9E75776F-A34B-4A3C-857F-8CB567C3DD77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Arco 23">
                <a:extLst>
                  <a:ext uri="{FF2B5EF4-FFF2-40B4-BE49-F238E27FC236}">
                    <a16:creationId xmlns:a16="http://schemas.microsoft.com/office/drawing/2014/main" id="{83203E87-0B8B-43E7-B710-60EAC317BCFE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3ED1DAA4-3450-4070-A45C-90A35F77D1A5}"/>
                </a:ext>
              </a:extLst>
            </p:cNvPr>
            <p:cNvGrpSpPr/>
            <p:nvPr/>
          </p:nvGrpSpPr>
          <p:grpSpPr>
            <a:xfrm rot="10800000">
              <a:off x="5964505" y="28865"/>
              <a:ext cx="941178" cy="1241251"/>
              <a:chOff x="3241819" y="1840796"/>
              <a:chExt cx="1221892" cy="1417165"/>
            </a:xfrm>
          </p:grpSpPr>
          <p:sp>
            <p:nvSpPr>
              <p:cNvPr id="26" name="Arco 25">
                <a:extLst>
                  <a:ext uri="{FF2B5EF4-FFF2-40B4-BE49-F238E27FC236}">
                    <a16:creationId xmlns:a16="http://schemas.microsoft.com/office/drawing/2014/main" id="{9AC5224E-2F5C-4085-A884-A29A349F8481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Arco 26">
                <a:extLst>
                  <a:ext uri="{FF2B5EF4-FFF2-40B4-BE49-F238E27FC236}">
                    <a16:creationId xmlns:a16="http://schemas.microsoft.com/office/drawing/2014/main" id="{41FDC30A-43C8-4C7F-978B-A2796114F4F8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8896428D-2599-4B93-9171-5D6C6F631BBD}"/>
                </a:ext>
              </a:extLst>
            </p:cNvPr>
            <p:cNvGrpSpPr/>
            <p:nvPr/>
          </p:nvGrpSpPr>
          <p:grpSpPr>
            <a:xfrm rot="10800000">
              <a:off x="2664654" y="187160"/>
              <a:ext cx="880867" cy="1241251"/>
              <a:chOff x="3241819" y="1840796"/>
              <a:chExt cx="1221892" cy="1417165"/>
            </a:xfrm>
          </p:grpSpPr>
          <p:sp>
            <p:nvSpPr>
              <p:cNvPr id="29" name="Arco 28">
                <a:extLst>
                  <a:ext uri="{FF2B5EF4-FFF2-40B4-BE49-F238E27FC236}">
                    <a16:creationId xmlns:a16="http://schemas.microsoft.com/office/drawing/2014/main" id="{682A2658-A7D6-41CC-83B4-A50C5CF3E78E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0" name="Arco 29">
                <a:extLst>
                  <a:ext uri="{FF2B5EF4-FFF2-40B4-BE49-F238E27FC236}">
                    <a16:creationId xmlns:a16="http://schemas.microsoft.com/office/drawing/2014/main" id="{FC82FDD6-04CA-413A-8E60-DFD088C9E70E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79786B2F-7199-43CA-AE2F-131870EBD5C4}"/>
                </a:ext>
              </a:extLst>
            </p:cNvPr>
            <p:cNvGrpSpPr/>
            <p:nvPr/>
          </p:nvGrpSpPr>
          <p:grpSpPr>
            <a:xfrm rot="10800000">
              <a:off x="7546703" y="35119"/>
              <a:ext cx="941178" cy="1241251"/>
              <a:chOff x="3241819" y="1840796"/>
              <a:chExt cx="1221892" cy="1417165"/>
            </a:xfrm>
          </p:grpSpPr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F51A4330-2F03-4D3A-89BD-84B824DE2CFB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Arco 32">
                <a:extLst>
                  <a:ext uri="{FF2B5EF4-FFF2-40B4-BE49-F238E27FC236}">
                    <a16:creationId xmlns:a16="http://schemas.microsoft.com/office/drawing/2014/main" id="{334C94AE-6524-4396-94B0-21D5ED96CF42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760AF58-D78C-4D76-AA13-1CF2B0167989}"/>
                </a:ext>
              </a:extLst>
            </p:cNvPr>
            <p:cNvGrpSpPr/>
            <p:nvPr/>
          </p:nvGrpSpPr>
          <p:grpSpPr>
            <a:xfrm>
              <a:off x="8451858" y="1072713"/>
              <a:ext cx="1132113" cy="1417165"/>
              <a:chOff x="3241819" y="1840796"/>
              <a:chExt cx="1221892" cy="1417165"/>
            </a:xfrm>
          </p:grpSpPr>
          <p:sp>
            <p:nvSpPr>
              <p:cNvPr id="35" name="Arco 34">
                <a:extLst>
                  <a:ext uri="{FF2B5EF4-FFF2-40B4-BE49-F238E27FC236}">
                    <a16:creationId xmlns:a16="http://schemas.microsoft.com/office/drawing/2014/main" id="{E29D54FE-B9B4-4535-9290-A3A3814DBDC9}"/>
                  </a:ext>
                </a:extLst>
              </p:cNvPr>
              <p:cNvSpPr/>
              <p:nvPr/>
            </p:nvSpPr>
            <p:spPr>
              <a:xfrm rot="16041092">
                <a:off x="3335988" y="2011755"/>
                <a:ext cx="1033551" cy="910669"/>
              </a:xfrm>
              <a:prstGeom prst="arc">
                <a:avLst>
                  <a:gd name="adj1" fmla="val 16200000"/>
                  <a:gd name="adj2" fmla="val 6001955"/>
                </a:avLst>
              </a:prstGeom>
              <a:ln w="76200">
                <a:solidFill>
                  <a:srgbClr val="FFE8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Arco 35">
                <a:extLst>
                  <a:ext uri="{FF2B5EF4-FFF2-40B4-BE49-F238E27FC236}">
                    <a16:creationId xmlns:a16="http://schemas.microsoft.com/office/drawing/2014/main" id="{E778A072-528F-4BD7-8560-7ED912E45F05}"/>
                  </a:ext>
                </a:extLst>
              </p:cNvPr>
              <p:cNvSpPr/>
              <p:nvPr/>
            </p:nvSpPr>
            <p:spPr>
              <a:xfrm rot="16041092">
                <a:off x="3144182" y="1938433"/>
                <a:ext cx="1417165" cy="1221892"/>
              </a:xfrm>
              <a:prstGeom prst="arc">
                <a:avLst>
                  <a:gd name="adj1" fmla="val 16503622"/>
                  <a:gd name="adj2" fmla="val 5269853"/>
                </a:avLst>
              </a:prstGeom>
              <a:ln w="76200">
                <a:solidFill>
                  <a:srgbClr val="E8DC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470E5592-730E-4EA7-9E39-48302A79845F}"/>
                </a:ext>
              </a:extLst>
            </p:cNvPr>
            <p:cNvSpPr txBox="1"/>
            <p:nvPr/>
          </p:nvSpPr>
          <p:spPr>
            <a:xfrm>
              <a:off x="1469249" y="99031"/>
              <a:ext cx="7126248" cy="216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ind Heart" panose="02000600000000000000" pitchFamily="50" charset="0"/>
                </a:rPr>
                <a:t>titulo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D20D68B9-781C-4E02-8A6A-ECAB80C483C4}"/>
              </a:ext>
            </a:extLst>
          </p:cNvPr>
          <p:cNvGrpSpPr/>
          <p:nvPr/>
        </p:nvGrpSpPr>
        <p:grpSpPr>
          <a:xfrm rot="2748598">
            <a:off x="-1178786" y="7454877"/>
            <a:ext cx="2722997" cy="2821386"/>
            <a:chOff x="3241819" y="1840796"/>
            <a:chExt cx="1221892" cy="1417165"/>
          </a:xfrm>
        </p:grpSpPr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5C412849-CEEB-45EC-B9A3-BDB4E05F7B07}"/>
                </a:ext>
              </a:extLst>
            </p:cNvPr>
            <p:cNvSpPr/>
            <p:nvPr/>
          </p:nvSpPr>
          <p:spPr>
            <a:xfrm rot="16041092">
              <a:off x="3335988" y="2011755"/>
              <a:ext cx="1033551" cy="910669"/>
            </a:xfrm>
            <a:prstGeom prst="arc">
              <a:avLst>
                <a:gd name="adj1" fmla="val 16200000"/>
                <a:gd name="adj2" fmla="val 6001955"/>
              </a:avLst>
            </a:prstGeom>
            <a:ln w="76200">
              <a:solidFill>
                <a:srgbClr val="FFE8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58579495-E329-41BA-8090-40BC34FAB97A}"/>
                </a:ext>
              </a:extLst>
            </p:cNvPr>
            <p:cNvSpPr/>
            <p:nvPr/>
          </p:nvSpPr>
          <p:spPr>
            <a:xfrm rot="16041092">
              <a:off x="3144182" y="1938433"/>
              <a:ext cx="1417165" cy="1221892"/>
            </a:xfrm>
            <a:prstGeom prst="arc">
              <a:avLst>
                <a:gd name="adj1" fmla="val 16503622"/>
                <a:gd name="adj2" fmla="val 5269853"/>
              </a:avLst>
            </a:prstGeom>
            <a:ln w="76200">
              <a:solidFill>
                <a:srgbClr val="E8DC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7A28551-1341-4F97-8AD2-C85B68649E3E}"/>
              </a:ext>
            </a:extLst>
          </p:cNvPr>
          <p:cNvSpPr txBox="1"/>
          <p:nvPr/>
        </p:nvSpPr>
        <p:spPr>
          <a:xfrm>
            <a:off x="125963" y="5779830"/>
            <a:ext cx="607481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A916FE1-5586-435F-94DB-D70C064F0469}"/>
              </a:ext>
            </a:extLst>
          </p:cNvPr>
          <p:cNvSpPr/>
          <p:nvPr/>
        </p:nvSpPr>
        <p:spPr>
          <a:xfrm>
            <a:off x="571024" y="1811726"/>
            <a:ext cx="963556" cy="960928"/>
          </a:xfrm>
          <a:prstGeom prst="ellipse">
            <a:avLst/>
          </a:prstGeom>
          <a:solidFill>
            <a:srgbClr val="E8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42F5CE6-9B18-42F3-B2F3-12952067B26B}"/>
              </a:ext>
            </a:extLst>
          </p:cNvPr>
          <p:cNvSpPr/>
          <p:nvPr/>
        </p:nvSpPr>
        <p:spPr>
          <a:xfrm>
            <a:off x="1681086" y="1950496"/>
            <a:ext cx="3963691" cy="680085"/>
          </a:xfrm>
          <a:prstGeom prst="roundRect">
            <a:avLst>
              <a:gd name="adj" fmla="val 50000"/>
            </a:avLst>
          </a:prstGeom>
          <a:solidFill>
            <a:srgbClr val="FFE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24AA749-7B7D-4AC3-A10F-33A8CF79BEAE}"/>
              </a:ext>
            </a:extLst>
          </p:cNvPr>
          <p:cNvSpPr/>
          <p:nvPr/>
        </p:nvSpPr>
        <p:spPr>
          <a:xfrm>
            <a:off x="605849" y="3190102"/>
            <a:ext cx="963556" cy="960928"/>
          </a:xfrm>
          <a:prstGeom prst="ellipse">
            <a:avLst/>
          </a:prstGeom>
          <a:solidFill>
            <a:srgbClr val="E8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55D282DF-B519-4E26-8F67-E7D07F378DD3}"/>
              </a:ext>
            </a:extLst>
          </p:cNvPr>
          <p:cNvSpPr/>
          <p:nvPr/>
        </p:nvSpPr>
        <p:spPr>
          <a:xfrm>
            <a:off x="1715911" y="3328872"/>
            <a:ext cx="3963691" cy="680085"/>
          </a:xfrm>
          <a:prstGeom prst="roundRect">
            <a:avLst>
              <a:gd name="adj" fmla="val 50000"/>
            </a:avLst>
          </a:prstGeom>
          <a:solidFill>
            <a:srgbClr val="FFE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B400B58-7D6D-4903-AD1E-252C89DB498B}"/>
              </a:ext>
            </a:extLst>
          </p:cNvPr>
          <p:cNvSpPr/>
          <p:nvPr/>
        </p:nvSpPr>
        <p:spPr>
          <a:xfrm>
            <a:off x="696339" y="4520325"/>
            <a:ext cx="963556" cy="960928"/>
          </a:xfrm>
          <a:prstGeom prst="ellipse">
            <a:avLst/>
          </a:prstGeom>
          <a:solidFill>
            <a:srgbClr val="E8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B7E7C912-8BFF-45A3-9BDC-59140ADB7A48}"/>
              </a:ext>
            </a:extLst>
          </p:cNvPr>
          <p:cNvSpPr/>
          <p:nvPr/>
        </p:nvSpPr>
        <p:spPr>
          <a:xfrm>
            <a:off x="1806401" y="4659095"/>
            <a:ext cx="3963691" cy="680085"/>
          </a:xfrm>
          <a:prstGeom prst="roundRect">
            <a:avLst>
              <a:gd name="adj" fmla="val 50000"/>
            </a:avLst>
          </a:prstGeom>
          <a:solidFill>
            <a:srgbClr val="FFE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3D55266-B502-4A95-9391-BFE3A56D1B66}"/>
              </a:ext>
            </a:extLst>
          </p:cNvPr>
          <p:cNvSpPr txBox="1"/>
          <p:nvPr/>
        </p:nvSpPr>
        <p:spPr>
          <a:xfrm>
            <a:off x="3316264" y="7618561"/>
            <a:ext cx="49076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essyscript" panose="02000503000000000000" pitchFamily="2" charset="0"/>
              </a:rPr>
              <a:t>texto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Mithella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27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88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Kind Heart</vt:lpstr>
      <vt:lpstr>Mithella</vt:lpstr>
      <vt:lpstr>Tessyscript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danna aguilar</dc:creator>
  <cp:lastModifiedBy>danna aguilar</cp:lastModifiedBy>
  <cp:revision>1</cp:revision>
  <dcterms:created xsi:type="dcterms:W3CDTF">2022-01-30T21:46:19Z</dcterms:created>
  <dcterms:modified xsi:type="dcterms:W3CDTF">2022-01-30T21:54:25Z</dcterms:modified>
</cp:coreProperties>
</file>