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D8C6AE"/>
    <a:srgbClr val="EBD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88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9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2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6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5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7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5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7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30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0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4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CE96-6F83-4A8F-822D-092339CB3A02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9C6D-C896-432F-B2F3-364B5F8CA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5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6F86BC7E-960C-4758-99B0-317815E6EE4C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9A69BE-D4DD-4A4E-ADA0-D1E987CA5A90}"/>
              </a:ext>
            </a:extLst>
          </p:cNvPr>
          <p:cNvSpPr txBox="1"/>
          <p:nvPr/>
        </p:nvSpPr>
        <p:spPr>
          <a:xfrm>
            <a:off x="1178169" y="-93428"/>
            <a:ext cx="4009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>
                <a:solidFill>
                  <a:srgbClr val="EBD5D7"/>
                </a:solidFill>
                <a:latin typeface="Hug Me Tight" pitchFamily="50" charset="0"/>
              </a:rPr>
              <a:t>titulo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E561A61-A878-44B0-A92E-6A16B8CD7E94}"/>
              </a:ext>
            </a:extLst>
          </p:cNvPr>
          <p:cNvCxnSpPr/>
          <p:nvPr/>
        </p:nvCxnSpPr>
        <p:spPr>
          <a:xfrm>
            <a:off x="1336431" y="1110137"/>
            <a:ext cx="3235569" cy="0"/>
          </a:xfrm>
          <a:prstGeom prst="line">
            <a:avLst/>
          </a:prstGeom>
          <a:ln w="76200">
            <a:solidFill>
              <a:srgbClr val="D8C6A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B7D6D3-0299-4F04-8093-C0A808DB5620}"/>
              </a:ext>
            </a:extLst>
          </p:cNvPr>
          <p:cNvSpPr/>
          <p:nvPr/>
        </p:nvSpPr>
        <p:spPr>
          <a:xfrm>
            <a:off x="1754065" y="1610318"/>
            <a:ext cx="2637693" cy="703385"/>
          </a:xfrm>
          <a:prstGeom prst="roundRect">
            <a:avLst>
              <a:gd name="adj" fmla="val 50000"/>
            </a:avLst>
          </a:prstGeom>
          <a:solidFill>
            <a:srgbClr val="FFE8A7"/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1BF818BA-ACE4-4ABA-B859-0D33FDE83681}"/>
              </a:ext>
            </a:extLst>
          </p:cNvPr>
          <p:cNvSpPr/>
          <p:nvPr/>
        </p:nvSpPr>
        <p:spPr>
          <a:xfrm rot="16200000">
            <a:off x="2685604" y="934953"/>
            <a:ext cx="774616" cy="3314701"/>
          </a:xfrm>
          <a:prstGeom prst="rightBrace">
            <a:avLst>
              <a:gd name="adj1" fmla="val 0"/>
              <a:gd name="adj2" fmla="val 50000"/>
            </a:avLst>
          </a:prstGeom>
          <a:ln w="76200">
            <a:solidFill>
              <a:srgbClr val="FFE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6FB7915-BA96-4BCA-A2FD-1E80557A1A49}"/>
              </a:ext>
            </a:extLst>
          </p:cNvPr>
          <p:cNvSpPr/>
          <p:nvPr/>
        </p:nvSpPr>
        <p:spPr>
          <a:xfrm>
            <a:off x="712176" y="2842481"/>
            <a:ext cx="1923529" cy="1463616"/>
          </a:xfrm>
          <a:prstGeom prst="roundRect">
            <a:avLst>
              <a:gd name="adj" fmla="val 34381"/>
            </a:avLst>
          </a:prstGeom>
          <a:solidFill>
            <a:srgbClr val="FFE8A7"/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CFFF5F-2B16-4236-8B89-6EBFC3EA0133}"/>
              </a:ext>
            </a:extLst>
          </p:cNvPr>
          <p:cNvSpPr/>
          <p:nvPr/>
        </p:nvSpPr>
        <p:spPr>
          <a:xfrm>
            <a:off x="3263933" y="2936803"/>
            <a:ext cx="1923529" cy="1463616"/>
          </a:xfrm>
          <a:prstGeom prst="roundRect">
            <a:avLst>
              <a:gd name="adj" fmla="val 34381"/>
            </a:avLst>
          </a:prstGeom>
          <a:solidFill>
            <a:srgbClr val="FFE8A7"/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12A0A7-0481-43BB-A227-035123652B51}"/>
              </a:ext>
            </a:extLst>
          </p:cNvPr>
          <p:cNvSpPr txBox="1"/>
          <p:nvPr/>
        </p:nvSpPr>
        <p:spPr>
          <a:xfrm>
            <a:off x="184958" y="4563293"/>
            <a:ext cx="36496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dirty="0"/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BFBBEED-200E-455D-AE84-5857A9214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228" b="100000" l="0" r="64539"/>
                    </a14:imgEffect>
                  </a14:imgLayer>
                </a14:imgProps>
              </a:ext>
            </a:extLst>
          </a:blip>
          <a:srcRect t="57659" r="35084"/>
          <a:stretch/>
        </p:blipFill>
        <p:spPr>
          <a:xfrm flipH="1">
            <a:off x="3622430" y="5023518"/>
            <a:ext cx="3235569" cy="41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5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86</Words>
  <Application>Microsoft Office PowerPoint</Application>
  <PresentationFormat>Carta (216 x 279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Hug Me Tight</vt:lpstr>
      <vt:lpstr>Tessyscript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danna aguilar</dc:creator>
  <cp:lastModifiedBy>danna aguilar</cp:lastModifiedBy>
  <cp:revision>1</cp:revision>
  <dcterms:created xsi:type="dcterms:W3CDTF">2022-01-30T21:31:30Z</dcterms:created>
  <dcterms:modified xsi:type="dcterms:W3CDTF">2022-01-30T21:42:55Z</dcterms:modified>
</cp:coreProperties>
</file>