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ink Chicken" charset="1" panose="00000500000000000000"/>
      <p:regular r:id="rId10"/>
    </p:embeddedFont>
    <p:embeddedFont>
      <p:font typeface="Pleasewritemeasong" charset="1" panose="02000603000000000000"/>
      <p:regular r:id="rId11"/>
    </p:embeddedFont>
    <p:embeddedFont>
      <p:font typeface="Bertha Melanie" charset="1" panose="00000000000000000000"/>
      <p:regular r:id="rId12"/>
    </p:embeddedFont>
    <p:embeddedFont>
      <p:font typeface="Winkle" charset="1" panose="02000503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73988" y="3939137"/>
            <a:ext cx="7825070" cy="2023919"/>
            <a:chOff x="0" y="0"/>
            <a:chExt cx="2003360" cy="518160"/>
          </a:xfrm>
        </p:grpSpPr>
        <p:sp>
          <p:nvSpPr>
            <p:cNvPr name="Freeform 3" id="3"/>
            <p:cNvSpPr/>
            <p:nvPr/>
          </p:nvSpPr>
          <p:spPr>
            <a:xfrm>
              <a:off x="6350" y="6350"/>
              <a:ext cx="1990660" cy="505460"/>
            </a:xfrm>
            <a:custGeom>
              <a:avLst/>
              <a:gdLst/>
              <a:ahLst/>
              <a:cxnLst/>
              <a:rect r="r" b="b" t="t" l="l"/>
              <a:pathLst>
                <a:path h="505460" w="1990660">
                  <a:moveTo>
                    <a:pt x="252730" y="0"/>
                  </a:moveTo>
                  <a:lnTo>
                    <a:pt x="1737930" y="0"/>
                  </a:lnTo>
                  <a:cubicBezTo>
                    <a:pt x="1877630" y="0"/>
                    <a:pt x="1990660" y="113030"/>
                    <a:pt x="1990660" y="252730"/>
                  </a:cubicBezTo>
                  <a:cubicBezTo>
                    <a:pt x="1990660" y="392430"/>
                    <a:pt x="1877630" y="505460"/>
                    <a:pt x="1737930" y="505460"/>
                  </a:cubicBezTo>
                  <a:lnTo>
                    <a:pt x="252730" y="505460"/>
                  </a:lnTo>
                  <a:cubicBezTo>
                    <a:pt x="113030" y="505460"/>
                    <a:pt x="0" y="392430"/>
                    <a:pt x="0" y="252730"/>
                  </a:cubicBezTo>
                  <a:cubicBezTo>
                    <a:pt x="0" y="113030"/>
                    <a:pt x="113030" y="0"/>
                    <a:pt x="252730" y="0"/>
                  </a:cubicBezTo>
                  <a:close/>
                </a:path>
              </a:pathLst>
            </a:custGeom>
            <a:solidFill>
              <a:srgbClr val="AA95C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4651" y="3939137"/>
            <a:ext cx="1648097" cy="151518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525281" y="6704566"/>
            <a:ext cx="5657850" cy="3060768"/>
            <a:chOff x="0" y="0"/>
            <a:chExt cx="1913890" cy="1035371"/>
          </a:xfrm>
        </p:grpSpPr>
        <p:sp>
          <p:nvSpPr>
            <p:cNvPr name="Freeform 6" id="6"/>
            <p:cNvSpPr/>
            <p:nvPr/>
          </p:nvSpPr>
          <p:spPr>
            <a:xfrm>
              <a:off x="31750" y="31750"/>
              <a:ext cx="1850390" cy="971871"/>
            </a:xfrm>
            <a:custGeom>
              <a:avLst/>
              <a:gdLst/>
              <a:ahLst/>
              <a:cxnLst/>
              <a:rect r="r" b="b" t="t" l="l"/>
              <a:pathLst>
                <a:path h="971871" w="1850390">
                  <a:moveTo>
                    <a:pt x="1757680" y="971871"/>
                  </a:moveTo>
                  <a:lnTo>
                    <a:pt x="92710" y="971871"/>
                  </a:lnTo>
                  <a:cubicBezTo>
                    <a:pt x="41910" y="971871"/>
                    <a:pt x="0" y="929961"/>
                    <a:pt x="0" y="87916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56410" y="0"/>
                  </a:lnTo>
                  <a:cubicBezTo>
                    <a:pt x="1807210" y="0"/>
                    <a:pt x="1849120" y="41910"/>
                    <a:pt x="1849120" y="92710"/>
                  </a:cubicBezTo>
                  <a:lnTo>
                    <a:pt x="1849120" y="877891"/>
                  </a:lnTo>
                  <a:cubicBezTo>
                    <a:pt x="1850390" y="929961"/>
                    <a:pt x="1808480" y="971871"/>
                    <a:pt x="1757680" y="971871"/>
                  </a:cubicBezTo>
                  <a:close/>
                </a:path>
              </a:pathLst>
            </a:custGeom>
            <a:solidFill>
              <a:srgbClr val="D2C7FF">
                <a:alpha val="66667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1913890" cy="1035371"/>
            </a:xfrm>
            <a:custGeom>
              <a:avLst/>
              <a:gdLst/>
              <a:ahLst/>
              <a:cxnLst/>
              <a:rect r="r" b="b" t="t" l="l"/>
              <a:pathLst>
                <a:path h="1035371" w="1913890">
                  <a:moveTo>
                    <a:pt x="1789430" y="59690"/>
                  </a:moveTo>
                  <a:cubicBezTo>
                    <a:pt x="1824990" y="59690"/>
                    <a:pt x="1854200" y="88900"/>
                    <a:pt x="1854200" y="124460"/>
                  </a:cubicBezTo>
                  <a:lnTo>
                    <a:pt x="1854200" y="910911"/>
                  </a:lnTo>
                  <a:cubicBezTo>
                    <a:pt x="1854200" y="946471"/>
                    <a:pt x="1824990" y="975681"/>
                    <a:pt x="1789430" y="975681"/>
                  </a:cubicBezTo>
                  <a:lnTo>
                    <a:pt x="124460" y="975681"/>
                  </a:lnTo>
                  <a:cubicBezTo>
                    <a:pt x="88900" y="975681"/>
                    <a:pt x="59690" y="946471"/>
                    <a:pt x="59690" y="91091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89430" y="59690"/>
                  </a:lnTo>
                  <a:moveTo>
                    <a:pt x="17894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10911"/>
                  </a:lnTo>
                  <a:cubicBezTo>
                    <a:pt x="0" y="979491"/>
                    <a:pt x="55880" y="1035371"/>
                    <a:pt x="124460" y="1035371"/>
                  </a:cubicBezTo>
                  <a:lnTo>
                    <a:pt x="1789430" y="1035371"/>
                  </a:lnTo>
                  <a:cubicBezTo>
                    <a:pt x="1858010" y="1035371"/>
                    <a:pt x="1913890" y="979491"/>
                    <a:pt x="1913890" y="910911"/>
                  </a:cubicBezTo>
                  <a:lnTo>
                    <a:pt x="1913890" y="124460"/>
                  </a:lnTo>
                  <a:cubicBezTo>
                    <a:pt x="1913890" y="55880"/>
                    <a:pt x="1858010" y="0"/>
                    <a:pt x="1789430" y="0"/>
                  </a:cubicBezTo>
                  <a:close/>
                </a:path>
              </a:pathLst>
            </a:custGeom>
            <a:solidFill>
              <a:srgbClr val="AA95C7">
                <a:alpha val="66667"/>
              </a:srgbClr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4651" y="8689984"/>
            <a:ext cx="1823087" cy="1597016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525281" y="567546"/>
            <a:ext cx="5657850" cy="3060768"/>
            <a:chOff x="0" y="0"/>
            <a:chExt cx="1913890" cy="1035371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1850390" cy="971871"/>
            </a:xfrm>
            <a:custGeom>
              <a:avLst/>
              <a:gdLst/>
              <a:ahLst/>
              <a:cxnLst/>
              <a:rect r="r" b="b" t="t" l="l"/>
              <a:pathLst>
                <a:path h="971871" w="1850390">
                  <a:moveTo>
                    <a:pt x="1757680" y="971871"/>
                  </a:moveTo>
                  <a:lnTo>
                    <a:pt x="92710" y="971871"/>
                  </a:lnTo>
                  <a:cubicBezTo>
                    <a:pt x="41910" y="971871"/>
                    <a:pt x="0" y="929961"/>
                    <a:pt x="0" y="87916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56410" y="0"/>
                  </a:lnTo>
                  <a:cubicBezTo>
                    <a:pt x="1807210" y="0"/>
                    <a:pt x="1849120" y="41910"/>
                    <a:pt x="1849120" y="92710"/>
                  </a:cubicBezTo>
                  <a:lnTo>
                    <a:pt x="1849120" y="877891"/>
                  </a:lnTo>
                  <a:cubicBezTo>
                    <a:pt x="1850390" y="929961"/>
                    <a:pt x="1808480" y="971871"/>
                    <a:pt x="1757680" y="971871"/>
                  </a:cubicBezTo>
                  <a:close/>
                </a:path>
              </a:pathLst>
            </a:custGeom>
            <a:solidFill>
              <a:srgbClr val="D2C7FF">
                <a:alpha val="66667"/>
              </a:srgbClr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913890" cy="1035371"/>
            </a:xfrm>
            <a:custGeom>
              <a:avLst/>
              <a:gdLst/>
              <a:ahLst/>
              <a:cxnLst/>
              <a:rect r="r" b="b" t="t" l="l"/>
              <a:pathLst>
                <a:path h="1035371" w="1913890">
                  <a:moveTo>
                    <a:pt x="1789430" y="59690"/>
                  </a:moveTo>
                  <a:cubicBezTo>
                    <a:pt x="1824990" y="59690"/>
                    <a:pt x="1854200" y="88900"/>
                    <a:pt x="1854200" y="124460"/>
                  </a:cubicBezTo>
                  <a:lnTo>
                    <a:pt x="1854200" y="910911"/>
                  </a:lnTo>
                  <a:cubicBezTo>
                    <a:pt x="1854200" y="946471"/>
                    <a:pt x="1824990" y="975681"/>
                    <a:pt x="1789430" y="975681"/>
                  </a:cubicBezTo>
                  <a:lnTo>
                    <a:pt x="124460" y="975681"/>
                  </a:lnTo>
                  <a:cubicBezTo>
                    <a:pt x="88900" y="975681"/>
                    <a:pt x="59690" y="946471"/>
                    <a:pt x="59690" y="91091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89430" y="59690"/>
                  </a:lnTo>
                  <a:moveTo>
                    <a:pt x="17894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10911"/>
                  </a:lnTo>
                  <a:cubicBezTo>
                    <a:pt x="0" y="979491"/>
                    <a:pt x="55880" y="1035371"/>
                    <a:pt x="124460" y="1035371"/>
                  </a:cubicBezTo>
                  <a:lnTo>
                    <a:pt x="1789430" y="1035371"/>
                  </a:lnTo>
                  <a:cubicBezTo>
                    <a:pt x="1858010" y="1035371"/>
                    <a:pt x="1913890" y="979491"/>
                    <a:pt x="1913890" y="910911"/>
                  </a:cubicBezTo>
                  <a:lnTo>
                    <a:pt x="1913890" y="124460"/>
                  </a:lnTo>
                  <a:cubicBezTo>
                    <a:pt x="1913890" y="55880"/>
                    <a:pt x="1858010" y="0"/>
                    <a:pt x="1789430" y="0"/>
                  </a:cubicBezTo>
                  <a:close/>
                </a:path>
              </a:pathLst>
            </a:custGeom>
            <a:solidFill>
              <a:srgbClr val="AA95C7">
                <a:alpha val="6666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277804" y="567546"/>
            <a:ext cx="5657850" cy="3060768"/>
            <a:chOff x="0" y="0"/>
            <a:chExt cx="1913890" cy="1035371"/>
          </a:xfrm>
        </p:grpSpPr>
        <p:sp>
          <p:nvSpPr>
            <p:cNvPr name="Freeform 13" id="13"/>
            <p:cNvSpPr/>
            <p:nvPr/>
          </p:nvSpPr>
          <p:spPr>
            <a:xfrm>
              <a:off x="31750" y="31750"/>
              <a:ext cx="1850390" cy="971871"/>
            </a:xfrm>
            <a:custGeom>
              <a:avLst/>
              <a:gdLst/>
              <a:ahLst/>
              <a:cxnLst/>
              <a:rect r="r" b="b" t="t" l="l"/>
              <a:pathLst>
                <a:path h="971871" w="1850390">
                  <a:moveTo>
                    <a:pt x="1757680" y="971871"/>
                  </a:moveTo>
                  <a:lnTo>
                    <a:pt x="92710" y="971871"/>
                  </a:lnTo>
                  <a:cubicBezTo>
                    <a:pt x="41910" y="971871"/>
                    <a:pt x="0" y="929961"/>
                    <a:pt x="0" y="87916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56410" y="0"/>
                  </a:lnTo>
                  <a:cubicBezTo>
                    <a:pt x="1807210" y="0"/>
                    <a:pt x="1849120" y="41910"/>
                    <a:pt x="1849120" y="92710"/>
                  </a:cubicBezTo>
                  <a:lnTo>
                    <a:pt x="1849120" y="877891"/>
                  </a:lnTo>
                  <a:cubicBezTo>
                    <a:pt x="1850390" y="929961"/>
                    <a:pt x="1808480" y="971871"/>
                    <a:pt x="1757680" y="971871"/>
                  </a:cubicBezTo>
                  <a:close/>
                </a:path>
              </a:pathLst>
            </a:custGeom>
            <a:solidFill>
              <a:srgbClr val="D2C7FF">
                <a:alpha val="66667"/>
              </a:srgbClr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0" y="0"/>
              <a:ext cx="1913890" cy="1035371"/>
            </a:xfrm>
            <a:custGeom>
              <a:avLst/>
              <a:gdLst/>
              <a:ahLst/>
              <a:cxnLst/>
              <a:rect r="r" b="b" t="t" l="l"/>
              <a:pathLst>
                <a:path h="1035371" w="1913890">
                  <a:moveTo>
                    <a:pt x="1789430" y="59690"/>
                  </a:moveTo>
                  <a:cubicBezTo>
                    <a:pt x="1824990" y="59690"/>
                    <a:pt x="1854200" y="88900"/>
                    <a:pt x="1854200" y="124460"/>
                  </a:cubicBezTo>
                  <a:lnTo>
                    <a:pt x="1854200" y="910911"/>
                  </a:lnTo>
                  <a:cubicBezTo>
                    <a:pt x="1854200" y="946471"/>
                    <a:pt x="1824990" y="975681"/>
                    <a:pt x="1789430" y="975681"/>
                  </a:cubicBezTo>
                  <a:lnTo>
                    <a:pt x="124460" y="975681"/>
                  </a:lnTo>
                  <a:cubicBezTo>
                    <a:pt x="88900" y="975681"/>
                    <a:pt x="59690" y="946471"/>
                    <a:pt x="59690" y="91091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89430" y="59690"/>
                  </a:lnTo>
                  <a:moveTo>
                    <a:pt x="17894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10911"/>
                  </a:lnTo>
                  <a:cubicBezTo>
                    <a:pt x="0" y="979491"/>
                    <a:pt x="55880" y="1035371"/>
                    <a:pt x="124460" y="1035371"/>
                  </a:cubicBezTo>
                  <a:lnTo>
                    <a:pt x="1789430" y="1035371"/>
                  </a:lnTo>
                  <a:cubicBezTo>
                    <a:pt x="1858010" y="1035371"/>
                    <a:pt x="1913890" y="979491"/>
                    <a:pt x="1913890" y="910911"/>
                  </a:cubicBezTo>
                  <a:lnTo>
                    <a:pt x="1913890" y="124460"/>
                  </a:lnTo>
                  <a:cubicBezTo>
                    <a:pt x="1913890" y="55880"/>
                    <a:pt x="1858010" y="0"/>
                    <a:pt x="1789430" y="0"/>
                  </a:cubicBezTo>
                  <a:close/>
                </a:path>
              </a:pathLst>
            </a:custGeom>
            <a:solidFill>
              <a:srgbClr val="AA95C7">
                <a:alpha val="66667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277804" y="6645409"/>
            <a:ext cx="5657850" cy="3060768"/>
            <a:chOff x="0" y="0"/>
            <a:chExt cx="1913890" cy="1035371"/>
          </a:xfrm>
        </p:grpSpPr>
        <p:sp>
          <p:nvSpPr>
            <p:cNvPr name="Freeform 16" id="16"/>
            <p:cNvSpPr/>
            <p:nvPr/>
          </p:nvSpPr>
          <p:spPr>
            <a:xfrm>
              <a:off x="31750" y="31750"/>
              <a:ext cx="1850390" cy="971871"/>
            </a:xfrm>
            <a:custGeom>
              <a:avLst/>
              <a:gdLst/>
              <a:ahLst/>
              <a:cxnLst/>
              <a:rect r="r" b="b" t="t" l="l"/>
              <a:pathLst>
                <a:path h="971871" w="1850390">
                  <a:moveTo>
                    <a:pt x="1757680" y="971871"/>
                  </a:moveTo>
                  <a:lnTo>
                    <a:pt x="92710" y="971871"/>
                  </a:lnTo>
                  <a:cubicBezTo>
                    <a:pt x="41910" y="971871"/>
                    <a:pt x="0" y="929961"/>
                    <a:pt x="0" y="87916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56410" y="0"/>
                  </a:lnTo>
                  <a:cubicBezTo>
                    <a:pt x="1807210" y="0"/>
                    <a:pt x="1849120" y="41910"/>
                    <a:pt x="1849120" y="92710"/>
                  </a:cubicBezTo>
                  <a:lnTo>
                    <a:pt x="1849120" y="877891"/>
                  </a:lnTo>
                  <a:cubicBezTo>
                    <a:pt x="1850390" y="929961"/>
                    <a:pt x="1808480" y="971871"/>
                    <a:pt x="1757680" y="971871"/>
                  </a:cubicBezTo>
                  <a:close/>
                </a:path>
              </a:pathLst>
            </a:custGeom>
            <a:solidFill>
              <a:srgbClr val="D2C7FF">
                <a:alpha val="66667"/>
              </a:srgbClr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0" y="0"/>
              <a:ext cx="1913890" cy="1035371"/>
            </a:xfrm>
            <a:custGeom>
              <a:avLst/>
              <a:gdLst/>
              <a:ahLst/>
              <a:cxnLst/>
              <a:rect r="r" b="b" t="t" l="l"/>
              <a:pathLst>
                <a:path h="1035371" w="1913890">
                  <a:moveTo>
                    <a:pt x="1789430" y="59690"/>
                  </a:moveTo>
                  <a:cubicBezTo>
                    <a:pt x="1824990" y="59690"/>
                    <a:pt x="1854200" y="88900"/>
                    <a:pt x="1854200" y="124460"/>
                  </a:cubicBezTo>
                  <a:lnTo>
                    <a:pt x="1854200" y="910911"/>
                  </a:lnTo>
                  <a:cubicBezTo>
                    <a:pt x="1854200" y="946471"/>
                    <a:pt x="1824990" y="975681"/>
                    <a:pt x="1789430" y="975681"/>
                  </a:cubicBezTo>
                  <a:lnTo>
                    <a:pt x="124460" y="975681"/>
                  </a:lnTo>
                  <a:cubicBezTo>
                    <a:pt x="88900" y="975681"/>
                    <a:pt x="59690" y="946471"/>
                    <a:pt x="59690" y="91091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89430" y="59690"/>
                  </a:lnTo>
                  <a:moveTo>
                    <a:pt x="17894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10911"/>
                  </a:lnTo>
                  <a:cubicBezTo>
                    <a:pt x="0" y="979491"/>
                    <a:pt x="55880" y="1035371"/>
                    <a:pt x="124460" y="1035371"/>
                  </a:cubicBezTo>
                  <a:lnTo>
                    <a:pt x="1789430" y="1035371"/>
                  </a:lnTo>
                  <a:cubicBezTo>
                    <a:pt x="1858010" y="1035371"/>
                    <a:pt x="1913890" y="979491"/>
                    <a:pt x="1913890" y="910911"/>
                  </a:cubicBezTo>
                  <a:lnTo>
                    <a:pt x="1913890" y="124460"/>
                  </a:lnTo>
                  <a:cubicBezTo>
                    <a:pt x="1913890" y="55880"/>
                    <a:pt x="1858010" y="0"/>
                    <a:pt x="1789430" y="0"/>
                  </a:cubicBezTo>
                  <a:close/>
                </a:path>
              </a:pathLst>
            </a:custGeom>
            <a:solidFill>
              <a:srgbClr val="AA95C7">
                <a:alpha val="66667"/>
              </a:srgbClr>
            </a:solidFill>
          </p:spPr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65625">
            <a:off x="12116007" y="6177561"/>
            <a:ext cx="956696" cy="1271633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87719">
            <a:off x="5354736" y="182637"/>
            <a:ext cx="1511822" cy="163452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95823">
            <a:off x="10629444" y="172381"/>
            <a:ext cx="2142960" cy="1655032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11948">
            <a:off x="16575861" y="9232834"/>
            <a:ext cx="1660047" cy="679196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128317" y="8326639"/>
            <a:ext cx="261966" cy="249106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54500" y="4357544"/>
            <a:ext cx="503419" cy="478705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031637" y="1028700"/>
            <a:ext cx="261966" cy="249106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918136" y="5963056"/>
            <a:ext cx="261966" cy="249106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106729" y="4772022"/>
            <a:ext cx="503419" cy="478705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25281" y="7697087"/>
            <a:ext cx="503419" cy="478705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558596" y="9069422"/>
            <a:ext cx="397259" cy="377757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95003" y="8689984"/>
            <a:ext cx="1039789" cy="1237844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079706">
            <a:off x="10392491" y="6485670"/>
            <a:ext cx="1689894" cy="1273757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0" t="0" r="0" b="0"/>
          <a:stretch>
            <a:fillRect/>
          </a:stretch>
        </p:blipFill>
        <p:spPr>
          <a:xfrm flipH="false" flipV="true" rot="7831653">
            <a:off x="6269950" y="6506821"/>
            <a:ext cx="1689894" cy="1273757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886531">
            <a:off x="6149631" y="2247339"/>
            <a:ext cx="1689894" cy="1273757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504722">
            <a:off x="10157333" y="2248900"/>
            <a:ext cx="1689894" cy="1273757"/>
          </a:xfrm>
          <a:prstGeom prst="rect">
            <a:avLst/>
          </a:prstGeom>
        </p:spPr>
      </p:pic>
      <p:sp>
        <p:nvSpPr>
          <p:cNvPr name="TextBox 34" id="34"/>
          <p:cNvSpPr txBox="true"/>
          <p:nvPr/>
        </p:nvSpPr>
        <p:spPr>
          <a:xfrm rot="0">
            <a:off x="6392250" y="3931285"/>
            <a:ext cx="5188546" cy="2280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28"/>
              </a:lnSpc>
              <a:spcBef>
                <a:spcPct val="0"/>
              </a:spcBef>
            </a:pPr>
            <a:r>
              <a:rPr lang="en-US" sz="13234">
                <a:solidFill>
                  <a:srgbClr val="F6F7FC"/>
                </a:solidFill>
                <a:latin typeface="Bertha Melanie"/>
              </a:rPr>
              <a:t>Titulo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283976" y="3180682"/>
            <a:ext cx="5253033" cy="5177990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4075608" y="8358672"/>
            <a:ext cx="1928336" cy="1928328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0233" r="-3243" t="-3384" b="-318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56176" y="840543"/>
            <a:ext cx="18031824" cy="1602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4"/>
              </a:lnSpc>
              <a:spcBef>
                <a:spcPct val="0"/>
              </a:spcBef>
            </a:pPr>
            <a:r>
              <a:rPr lang="en-US" spc="54" sz="5458">
                <a:solidFill>
                  <a:srgbClr val="274472"/>
                </a:solidFill>
                <a:latin typeface="Winkle"/>
              </a:rPr>
              <a:t>LINKS PARA DESCARGAR LAS FONTS (tipo de letra) DE ESTA PLANTILLA: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6176" y="4936481"/>
            <a:ext cx="11704332" cy="278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58227" indent="-429113" lvl="1">
              <a:lnSpc>
                <a:spcPts val="4372"/>
              </a:lnSpc>
              <a:buFont typeface="Arial"/>
              <a:buChar char="•"/>
            </a:pPr>
            <a:r>
              <a:rPr lang="en-US" spc="39" sz="3975">
                <a:solidFill>
                  <a:srgbClr val="274472"/>
                </a:solidFill>
                <a:latin typeface="Pink Chicken"/>
              </a:rPr>
              <a:t>Para crear otra diapositiva (pagina) con la misma temática, debes  dar click derecho sobre la vista previa de la pagina que quieras duplicar y seleccionar “duplicar diapositiva” y podrás agregar más a tu apunte.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04024" y="8786671"/>
            <a:ext cx="6279952" cy="100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1"/>
              </a:lnSpc>
              <a:spcBef>
                <a:spcPct val="0"/>
              </a:spcBef>
            </a:pPr>
            <a:r>
              <a:rPr lang="en-US" spc="70" sz="7065">
                <a:solidFill>
                  <a:srgbClr val="0066FF"/>
                </a:solidFill>
                <a:latin typeface="Pink Chicken"/>
              </a:rPr>
              <a:t>@calicocatt_notes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8672" y="3333054"/>
            <a:ext cx="11191837" cy="892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9"/>
              </a:lnSpc>
              <a:spcBef>
                <a:spcPct val="0"/>
              </a:spcBef>
            </a:pPr>
            <a:r>
              <a:rPr lang="en-US" sz="4920">
                <a:solidFill>
                  <a:srgbClr val="000000"/>
                </a:solidFill>
                <a:latin typeface="Pleasewritemeasong"/>
              </a:rPr>
              <a:t>https://www.dafont.com/es/bertha-melanie.font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DAE28TjxfEY</dc:identifier>
  <dcterms:modified xsi:type="dcterms:W3CDTF">2011-08-01T06:04:30Z</dcterms:modified>
  <cp:revision>1</cp:revision>
  <dc:title>Titulo</dc:title>
</cp:coreProperties>
</file>