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oney and Raspberries" panose="020B0604020202020204" charset="0"/>
      <p:regular r:id="rId8"/>
    </p:embeddedFont>
    <p:embeddedFont>
      <p:font typeface="Pink Chicken" panose="020B0604020202020204" charset="0"/>
      <p:regular r:id="rId9"/>
    </p:embeddedFont>
    <p:embeddedFont>
      <p:font typeface="Pleasewritemeasong" panose="020B0604020202020204" charset="0"/>
      <p:regular r:id="rId10"/>
    </p:embeddedFont>
    <p:embeddedFont>
      <p:font typeface="Winkl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21663" y="3806129"/>
            <a:ext cx="6599514" cy="2495909"/>
            <a:chOff x="0" y="0"/>
            <a:chExt cx="11497958" cy="4348480"/>
          </a:xfrm>
        </p:grpSpPr>
        <p:sp>
          <p:nvSpPr>
            <p:cNvPr id="3" name="Freeform 3"/>
            <p:cNvSpPr/>
            <p:nvPr/>
          </p:nvSpPr>
          <p:spPr>
            <a:xfrm>
              <a:off x="0" y="4043680"/>
              <a:ext cx="11497958" cy="304800"/>
            </a:xfrm>
            <a:custGeom>
              <a:avLst/>
              <a:gdLst/>
              <a:ahLst/>
              <a:cxnLst/>
              <a:rect l="l" t="t" r="r" b="b"/>
              <a:pathLst>
                <a:path w="11497958" h="304800">
                  <a:moveTo>
                    <a:pt x="11193158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11193158" y="304800"/>
                  </a:lnTo>
                  <a:lnTo>
                    <a:pt x="11497958" y="304800"/>
                  </a:lnTo>
                  <a:close/>
                </a:path>
              </a:pathLst>
            </a:custGeom>
            <a:solidFill>
              <a:srgbClr val="7A76A6">
                <a:alpha val="77647"/>
              </a:srgbClr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1193158" y="1270"/>
              <a:ext cx="304800" cy="4347210"/>
            </a:xfrm>
            <a:custGeom>
              <a:avLst/>
              <a:gdLst/>
              <a:ahLst/>
              <a:cxnLst/>
              <a:rect l="l" t="t" r="r" b="b"/>
              <a:pathLst>
                <a:path w="304800" h="4347210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4042410"/>
                  </a:lnTo>
                  <a:lnTo>
                    <a:pt x="304800" y="4347210"/>
                  </a:lnTo>
                  <a:lnTo>
                    <a:pt x="304800" y="4042410"/>
                  </a:lnTo>
                  <a:close/>
                </a:path>
              </a:pathLst>
            </a:custGeom>
            <a:solidFill>
              <a:srgbClr val="9082A4">
                <a:alpha val="77647"/>
              </a:srgbClr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1193158" cy="4043680"/>
            </a:xfrm>
            <a:custGeom>
              <a:avLst/>
              <a:gdLst/>
              <a:ahLst/>
              <a:cxnLst/>
              <a:rect l="l" t="t" r="r" b="b"/>
              <a:pathLst>
                <a:path w="11193158" h="404368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4043680"/>
                  </a:lnTo>
                  <a:lnTo>
                    <a:pt x="0" y="4043680"/>
                  </a:lnTo>
                  <a:lnTo>
                    <a:pt x="152400" y="4043680"/>
                  </a:lnTo>
                  <a:lnTo>
                    <a:pt x="304800" y="4043680"/>
                  </a:lnTo>
                  <a:lnTo>
                    <a:pt x="11193158" y="4043680"/>
                  </a:lnTo>
                  <a:lnTo>
                    <a:pt x="11193158" y="304800"/>
                  </a:lnTo>
                  <a:lnTo>
                    <a:pt x="11193158" y="241300"/>
                  </a:lnTo>
                  <a:lnTo>
                    <a:pt x="11193158" y="1270"/>
                  </a:lnTo>
                  <a:lnTo>
                    <a:pt x="11193158" y="0"/>
                  </a:lnTo>
                  <a:close/>
                </a:path>
              </a:pathLst>
            </a:custGeom>
            <a:solidFill>
              <a:srgbClr val="C2ABE4">
                <a:alpha val="77647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465877" y="564632"/>
            <a:ext cx="6599514" cy="2495909"/>
            <a:chOff x="0" y="0"/>
            <a:chExt cx="11497958" cy="4348480"/>
          </a:xfrm>
        </p:grpSpPr>
        <p:sp>
          <p:nvSpPr>
            <p:cNvPr id="7" name="Freeform 7"/>
            <p:cNvSpPr/>
            <p:nvPr/>
          </p:nvSpPr>
          <p:spPr>
            <a:xfrm>
              <a:off x="0" y="4043680"/>
              <a:ext cx="11497958" cy="304800"/>
            </a:xfrm>
            <a:custGeom>
              <a:avLst/>
              <a:gdLst/>
              <a:ahLst/>
              <a:cxnLst/>
              <a:rect l="l" t="t" r="r" b="b"/>
              <a:pathLst>
                <a:path w="11497958" h="304800">
                  <a:moveTo>
                    <a:pt x="11193158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11193158" y="304800"/>
                  </a:lnTo>
                  <a:lnTo>
                    <a:pt x="11497958" y="304800"/>
                  </a:lnTo>
                  <a:close/>
                </a:path>
              </a:pathLst>
            </a:custGeom>
            <a:solidFill>
              <a:srgbClr val="7A76A6">
                <a:alpha val="77647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1193158" y="1270"/>
              <a:ext cx="304800" cy="4347210"/>
            </a:xfrm>
            <a:custGeom>
              <a:avLst/>
              <a:gdLst/>
              <a:ahLst/>
              <a:cxnLst/>
              <a:rect l="l" t="t" r="r" b="b"/>
              <a:pathLst>
                <a:path w="304800" h="4347210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4042410"/>
                  </a:lnTo>
                  <a:lnTo>
                    <a:pt x="304800" y="4347210"/>
                  </a:lnTo>
                  <a:lnTo>
                    <a:pt x="304800" y="4042410"/>
                  </a:lnTo>
                  <a:close/>
                </a:path>
              </a:pathLst>
            </a:custGeom>
            <a:solidFill>
              <a:srgbClr val="9082A4">
                <a:alpha val="77647"/>
              </a:srgbClr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1193158" cy="4043680"/>
            </a:xfrm>
            <a:custGeom>
              <a:avLst/>
              <a:gdLst/>
              <a:ahLst/>
              <a:cxnLst/>
              <a:rect l="l" t="t" r="r" b="b"/>
              <a:pathLst>
                <a:path w="11193158" h="404368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4043680"/>
                  </a:lnTo>
                  <a:lnTo>
                    <a:pt x="0" y="4043680"/>
                  </a:lnTo>
                  <a:lnTo>
                    <a:pt x="152400" y="4043680"/>
                  </a:lnTo>
                  <a:lnTo>
                    <a:pt x="304800" y="4043680"/>
                  </a:lnTo>
                  <a:lnTo>
                    <a:pt x="11193158" y="4043680"/>
                  </a:lnTo>
                  <a:lnTo>
                    <a:pt x="11193158" y="304800"/>
                  </a:lnTo>
                  <a:lnTo>
                    <a:pt x="11193158" y="241300"/>
                  </a:lnTo>
                  <a:lnTo>
                    <a:pt x="11193158" y="1270"/>
                  </a:lnTo>
                  <a:lnTo>
                    <a:pt x="11193158" y="0"/>
                  </a:lnTo>
                  <a:close/>
                </a:path>
              </a:pathLst>
            </a:custGeom>
            <a:solidFill>
              <a:srgbClr val="C2ABE4">
                <a:alpha val="77647"/>
              </a:srgbClr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63587" y="1310344"/>
            <a:ext cx="1701804" cy="202294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056389" y="6302038"/>
            <a:ext cx="2325614" cy="185758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950196" y="8894311"/>
            <a:ext cx="6463238" cy="2785378"/>
          </a:xfrm>
          <a:prstGeom prst="rect">
            <a:avLst/>
          </a:prstGeom>
        </p:spPr>
        <p:txBody>
          <a:bodyPr lIns="0" tIns="0" rIns="0" bIns="0" rtlCol="0" anchor="t">
            <a:prstTxWarp prst="textArchUp">
              <a:avLst/>
            </a:prstTxWarp>
            <a:spAutoFit/>
          </a:bodyPr>
          <a:lstStyle/>
          <a:p>
            <a:pPr algn="ctr">
              <a:lnSpc>
                <a:spcPts val="23306"/>
              </a:lnSpc>
              <a:spcBef>
                <a:spcPct val="0"/>
              </a:spcBef>
            </a:pPr>
            <a:r>
              <a:rPr lang="en-US" sz="16647" dirty="0">
                <a:solidFill>
                  <a:srgbClr val="F6F7FC"/>
                </a:solidFill>
                <a:effectLst>
                  <a:glow rad="279400">
                    <a:schemeClr val="accent4">
                      <a:satMod val="175000"/>
                      <a:alpha val="40000"/>
                    </a:schemeClr>
                  </a:glow>
                  <a:outerShdw blurRad="50800" dir="5400000" algn="ctr" rotWithShape="0">
                    <a:srgbClr val="000000">
                      <a:alpha val="43137"/>
                    </a:srgbClr>
                  </a:outerShdw>
                </a:effectLst>
                <a:latin typeface="Honey and Raspberries"/>
              </a:rPr>
              <a:t>TITULO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822932">
            <a:off x="4487565" y="6232598"/>
            <a:ext cx="1652383" cy="150366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89953" y="9456972"/>
            <a:ext cx="1428006" cy="830028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46325" y="198672"/>
            <a:ext cx="1428006" cy="83002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59994" y="3401689"/>
            <a:ext cx="1205397" cy="70063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80196" y="8493774"/>
            <a:ext cx="2652667" cy="1260017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114686" y="5965600"/>
            <a:ext cx="1490616" cy="708043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01076" y="3167591"/>
            <a:ext cx="1490616" cy="708043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10082245" y="3721021"/>
            <a:ext cx="6599514" cy="2495909"/>
            <a:chOff x="0" y="0"/>
            <a:chExt cx="11497958" cy="4348480"/>
          </a:xfrm>
        </p:grpSpPr>
        <p:sp>
          <p:nvSpPr>
            <p:cNvPr id="21" name="Freeform 21"/>
            <p:cNvSpPr/>
            <p:nvPr/>
          </p:nvSpPr>
          <p:spPr>
            <a:xfrm>
              <a:off x="0" y="4043680"/>
              <a:ext cx="11497958" cy="304800"/>
            </a:xfrm>
            <a:custGeom>
              <a:avLst/>
              <a:gdLst/>
              <a:ahLst/>
              <a:cxnLst/>
              <a:rect l="l" t="t" r="r" b="b"/>
              <a:pathLst>
                <a:path w="11497958" h="304800">
                  <a:moveTo>
                    <a:pt x="11193158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11193158" y="304800"/>
                  </a:lnTo>
                  <a:lnTo>
                    <a:pt x="11497958" y="304800"/>
                  </a:lnTo>
                  <a:close/>
                </a:path>
              </a:pathLst>
            </a:custGeom>
            <a:solidFill>
              <a:srgbClr val="7A76A6">
                <a:alpha val="77647"/>
              </a:srgbClr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1193158" y="1270"/>
              <a:ext cx="304800" cy="4347210"/>
            </a:xfrm>
            <a:custGeom>
              <a:avLst/>
              <a:gdLst/>
              <a:ahLst/>
              <a:cxnLst/>
              <a:rect l="l" t="t" r="r" b="b"/>
              <a:pathLst>
                <a:path w="304800" h="4347210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4042410"/>
                  </a:lnTo>
                  <a:lnTo>
                    <a:pt x="304800" y="4347210"/>
                  </a:lnTo>
                  <a:lnTo>
                    <a:pt x="304800" y="4042410"/>
                  </a:lnTo>
                  <a:close/>
                </a:path>
              </a:pathLst>
            </a:custGeom>
            <a:solidFill>
              <a:srgbClr val="9082A4">
                <a:alpha val="77647"/>
              </a:srgbClr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1193158" cy="4043680"/>
            </a:xfrm>
            <a:custGeom>
              <a:avLst/>
              <a:gdLst/>
              <a:ahLst/>
              <a:cxnLst/>
              <a:rect l="l" t="t" r="r" b="b"/>
              <a:pathLst>
                <a:path w="11193158" h="404368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4043680"/>
                  </a:lnTo>
                  <a:lnTo>
                    <a:pt x="0" y="4043680"/>
                  </a:lnTo>
                  <a:lnTo>
                    <a:pt x="152400" y="4043680"/>
                  </a:lnTo>
                  <a:lnTo>
                    <a:pt x="304800" y="4043680"/>
                  </a:lnTo>
                  <a:lnTo>
                    <a:pt x="11193158" y="4043680"/>
                  </a:lnTo>
                  <a:lnTo>
                    <a:pt x="11193158" y="304800"/>
                  </a:lnTo>
                  <a:lnTo>
                    <a:pt x="11193158" y="241300"/>
                  </a:lnTo>
                  <a:lnTo>
                    <a:pt x="11193158" y="1270"/>
                  </a:lnTo>
                  <a:lnTo>
                    <a:pt x="11193158" y="0"/>
                  </a:lnTo>
                  <a:close/>
                </a:path>
              </a:pathLst>
            </a:custGeom>
            <a:solidFill>
              <a:srgbClr val="C2ABE4">
                <a:alpha val="77647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351421" y="564632"/>
            <a:ext cx="6599514" cy="2495909"/>
            <a:chOff x="0" y="0"/>
            <a:chExt cx="11497958" cy="4348480"/>
          </a:xfrm>
        </p:grpSpPr>
        <p:sp>
          <p:nvSpPr>
            <p:cNvPr id="25" name="Freeform 25"/>
            <p:cNvSpPr/>
            <p:nvPr/>
          </p:nvSpPr>
          <p:spPr>
            <a:xfrm>
              <a:off x="0" y="4043680"/>
              <a:ext cx="11497958" cy="304800"/>
            </a:xfrm>
            <a:custGeom>
              <a:avLst/>
              <a:gdLst/>
              <a:ahLst/>
              <a:cxnLst/>
              <a:rect l="l" t="t" r="r" b="b"/>
              <a:pathLst>
                <a:path w="11497958" h="304800">
                  <a:moveTo>
                    <a:pt x="11193158" y="0"/>
                  </a:moveTo>
                  <a:lnTo>
                    <a:pt x="304800" y="0"/>
                  </a:lnTo>
                  <a:lnTo>
                    <a:pt x="0" y="0"/>
                  </a:lnTo>
                  <a:lnTo>
                    <a:pt x="304800" y="304800"/>
                  </a:lnTo>
                  <a:lnTo>
                    <a:pt x="304800" y="304800"/>
                  </a:lnTo>
                  <a:lnTo>
                    <a:pt x="11193158" y="304800"/>
                  </a:lnTo>
                  <a:lnTo>
                    <a:pt x="11497958" y="304800"/>
                  </a:lnTo>
                  <a:close/>
                </a:path>
              </a:pathLst>
            </a:custGeom>
            <a:solidFill>
              <a:srgbClr val="7A76A6">
                <a:alpha val="77647"/>
              </a:srgbClr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1193158" y="1270"/>
              <a:ext cx="304800" cy="4347210"/>
            </a:xfrm>
            <a:custGeom>
              <a:avLst/>
              <a:gdLst/>
              <a:ahLst/>
              <a:cxnLst/>
              <a:rect l="l" t="t" r="r" b="b"/>
              <a:pathLst>
                <a:path w="304800" h="4347210">
                  <a:moveTo>
                    <a:pt x="304800" y="30353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0" y="4042410"/>
                  </a:lnTo>
                  <a:lnTo>
                    <a:pt x="304800" y="4347210"/>
                  </a:lnTo>
                  <a:lnTo>
                    <a:pt x="304800" y="4042410"/>
                  </a:lnTo>
                  <a:close/>
                </a:path>
              </a:pathLst>
            </a:custGeom>
            <a:solidFill>
              <a:srgbClr val="9082A4">
                <a:alpha val="77647"/>
              </a:srgbClr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1193158" cy="4043680"/>
            </a:xfrm>
            <a:custGeom>
              <a:avLst/>
              <a:gdLst/>
              <a:ahLst/>
              <a:cxnLst/>
              <a:rect l="l" t="t" r="r" b="b"/>
              <a:pathLst>
                <a:path w="11193158" h="404368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0" y="4043680"/>
                  </a:lnTo>
                  <a:lnTo>
                    <a:pt x="0" y="4043680"/>
                  </a:lnTo>
                  <a:lnTo>
                    <a:pt x="152400" y="4043680"/>
                  </a:lnTo>
                  <a:lnTo>
                    <a:pt x="304800" y="4043680"/>
                  </a:lnTo>
                  <a:lnTo>
                    <a:pt x="11193158" y="4043680"/>
                  </a:lnTo>
                  <a:lnTo>
                    <a:pt x="11193158" y="304800"/>
                  </a:lnTo>
                  <a:lnTo>
                    <a:pt x="11193158" y="241300"/>
                  </a:lnTo>
                  <a:lnTo>
                    <a:pt x="11193158" y="1270"/>
                  </a:lnTo>
                  <a:lnTo>
                    <a:pt x="11193158" y="0"/>
                  </a:lnTo>
                  <a:close/>
                </a:path>
              </a:pathLst>
            </a:custGeom>
            <a:solidFill>
              <a:srgbClr val="C2ABE4">
                <a:alpha val="77647"/>
              </a:srgbClr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3917959" y="5313782"/>
            <a:ext cx="4693963" cy="5193874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430672" y="1812586"/>
            <a:ext cx="1727956" cy="1355005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-360800" y="3060541"/>
            <a:ext cx="2614369" cy="786276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158628" y="5054083"/>
            <a:ext cx="923055" cy="911517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-1858623" flipV="1">
            <a:off x="12166372" y="7711939"/>
            <a:ext cx="3009453" cy="763649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1446649" flipH="1" flipV="1">
            <a:off x="3260498" y="8111950"/>
            <a:ext cx="3009453" cy="763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83976" y="3180682"/>
            <a:ext cx="5253033" cy="517799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075608" y="8358672"/>
            <a:ext cx="1928336" cy="1928328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0233" t="-3384" r="-3243" b="-3180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256176" y="840543"/>
            <a:ext cx="18031824" cy="160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4"/>
              </a:lnSpc>
              <a:spcBef>
                <a:spcPct val="0"/>
              </a:spcBef>
            </a:pPr>
            <a:r>
              <a:rPr lang="en-US" sz="5458" spc="54">
                <a:solidFill>
                  <a:srgbClr val="274472"/>
                </a:solidFill>
                <a:latin typeface="Winkle"/>
              </a:rPr>
              <a:t>LINKS PARA DESCARGAR LAS FONTS (tipo de letra) DE ESTA PLANTILLA: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176" y="4936481"/>
            <a:ext cx="11704332" cy="2784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8227" lvl="1" indent="-429113" algn="ctr">
              <a:lnSpc>
                <a:spcPts val="4372"/>
              </a:lnSpc>
              <a:buFont typeface="Arial"/>
              <a:buChar char="•"/>
            </a:pPr>
            <a:r>
              <a:rPr lang="en-US" sz="3975" spc="39">
                <a:solidFill>
                  <a:srgbClr val="274472"/>
                </a:solidFill>
                <a:latin typeface="Pink Chicken"/>
              </a:rPr>
              <a:t>Para crear otra diapositiva (pagina) con la misma temática, debes  dar click derecho sobre la vista previa de la pagina que quieras duplicar y seleccionar “duplicar diapositiva” y podrás agregar más a tu apunte.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04024" y="8786671"/>
            <a:ext cx="6279952" cy="100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1"/>
              </a:lnSpc>
              <a:spcBef>
                <a:spcPct val="0"/>
              </a:spcBef>
            </a:pPr>
            <a:r>
              <a:rPr lang="en-US" sz="7065" spc="70">
                <a:solidFill>
                  <a:srgbClr val="0066FF"/>
                </a:solidFill>
                <a:latin typeface="Pink Chicken"/>
              </a:rPr>
              <a:t>@calicocatt_notes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056857"/>
            <a:ext cx="10716777" cy="772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>
                <a:solidFill>
                  <a:srgbClr val="000000"/>
                </a:solidFill>
                <a:latin typeface="Pleasewritemeasong"/>
              </a:rPr>
              <a:t>https://www.dafont.com/es/honey-and-raspberries.font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Personalizado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Calibri</vt:lpstr>
      <vt:lpstr>Honey and Raspberries</vt:lpstr>
      <vt:lpstr>Arial</vt:lpstr>
      <vt:lpstr>Winkle</vt:lpstr>
      <vt:lpstr>Pink Chicken</vt:lpstr>
      <vt:lpstr>Pleasewritemeasong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 kit mapa mental</dc:title>
  <cp:lastModifiedBy>PAULA</cp:lastModifiedBy>
  <cp:revision>2</cp:revision>
  <dcterms:created xsi:type="dcterms:W3CDTF">2006-08-16T00:00:00Z</dcterms:created>
  <dcterms:modified xsi:type="dcterms:W3CDTF">2022-01-30T18:32:41Z</dcterms:modified>
  <dc:identifier>DAE28TjxfEY</dc:identifier>
</cp:coreProperties>
</file>