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ink Chicken" charset="1" panose="00000500000000000000"/>
      <p:regular r:id="rId10"/>
    </p:embeddedFont>
    <p:embeddedFont>
      <p:font typeface="Sketch 3D" charset="1" panose="02000500000000000000"/>
      <p:regular r:id="rId11"/>
    </p:embeddedFont>
    <p:embeddedFont>
      <p:font typeface="Pleasewritemeasong" charset="1" panose="02000603000000000000"/>
      <p:regular r:id="rId12"/>
    </p:embeddedFont>
    <p:embeddedFont>
      <p:font typeface="Winkle" charset="1" panose="02000503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39434" y="2369859"/>
            <a:ext cx="9609132" cy="42469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90C9">
                <a:alpha val="24706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68944" y="477824"/>
            <a:ext cx="16329193" cy="895325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90C9">
                <a:alpha val="1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044829" y="-759796"/>
            <a:ext cx="21533193" cy="1180659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290C9">
                <a:alpha val="1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209836" y="6561545"/>
            <a:ext cx="4598404" cy="2696755"/>
            <a:chOff x="0" y="0"/>
            <a:chExt cx="6131205" cy="359567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6131205" cy="3595673"/>
              <a:chOff x="0" y="0"/>
              <a:chExt cx="1555510" cy="912236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1555510" cy="912236"/>
              </a:xfrm>
              <a:custGeom>
                <a:avLst/>
                <a:gdLst/>
                <a:ahLst/>
                <a:cxnLst/>
                <a:rect r="r" b="b" t="t" l="l"/>
                <a:pathLst>
                  <a:path h="912236" w="1555510">
                    <a:moveTo>
                      <a:pt x="1431049" y="912236"/>
                    </a:moveTo>
                    <a:lnTo>
                      <a:pt x="124460" y="912236"/>
                    </a:lnTo>
                    <a:cubicBezTo>
                      <a:pt x="55880" y="912236"/>
                      <a:pt x="0" y="856355"/>
                      <a:pt x="0" y="78777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787776"/>
                    </a:lnTo>
                    <a:cubicBezTo>
                      <a:pt x="1555510" y="856356"/>
                      <a:pt x="1499630" y="912236"/>
                      <a:pt x="1431050" y="912236"/>
                    </a:cubicBezTo>
                    <a:close/>
                  </a:path>
                </a:pathLst>
              </a:custGeom>
              <a:solidFill>
                <a:srgbClr val="5290C9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992636"/>
              <a:ext cx="6131205" cy="2603036"/>
              <a:chOff x="0" y="0"/>
              <a:chExt cx="1555510" cy="6604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5555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555510">
                    <a:moveTo>
                      <a:pt x="14310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535940"/>
                    </a:lnTo>
                    <a:cubicBezTo>
                      <a:pt x="1555510" y="604520"/>
                      <a:pt x="1499630" y="660400"/>
                      <a:pt x="1431050" y="660400"/>
                    </a:cubicBezTo>
                    <a:close/>
                  </a:path>
                </a:pathLst>
              </a:custGeom>
              <a:solidFill>
                <a:srgbClr val="C3E0E5">
                  <a:alpha val="60784"/>
                </a:srgbClr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479047" y="6561545"/>
            <a:ext cx="4598404" cy="2696755"/>
            <a:chOff x="0" y="0"/>
            <a:chExt cx="6131205" cy="359567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6131205" cy="3595673"/>
              <a:chOff x="0" y="0"/>
              <a:chExt cx="1555510" cy="912236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1555510" cy="912236"/>
              </a:xfrm>
              <a:custGeom>
                <a:avLst/>
                <a:gdLst/>
                <a:ahLst/>
                <a:cxnLst/>
                <a:rect r="r" b="b" t="t" l="l"/>
                <a:pathLst>
                  <a:path h="912236" w="1555510">
                    <a:moveTo>
                      <a:pt x="1431049" y="912236"/>
                    </a:moveTo>
                    <a:lnTo>
                      <a:pt x="124460" y="912236"/>
                    </a:lnTo>
                    <a:cubicBezTo>
                      <a:pt x="55880" y="912236"/>
                      <a:pt x="0" y="856355"/>
                      <a:pt x="0" y="78777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787776"/>
                    </a:lnTo>
                    <a:cubicBezTo>
                      <a:pt x="1555510" y="856356"/>
                      <a:pt x="1499630" y="912236"/>
                      <a:pt x="1431050" y="912236"/>
                    </a:cubicBezTo>
                    <a:close/>
                  </a:path>
                </a:pathLst>
              </a:custGeom>
              <a:solidFill>
                <a:srgbClr val="5290C9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992636"/>
              <a:ext cx="6131205" cy="2603036"/>
              <a:chOff x="0" y="0"/>
              <a:chExt cx="1555510" cy="6604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15555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555510">
                    <a:moveTo>
                      <a:pt x="14310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535940"/>
                    </a:lnTo>
                    <a:cubicBezTo>
                      <a:pt x="1555510" y="604520"/>
                      <a:pt x="1499630" y="660400"/>
                      <a:pt x="1431050" y="660400"/>
                    </a:cubicBezTo>
                    <a:close/>
                  </a:path>
                </a:pathLst>
              </a:custGeom>
              <a:solidFill>
                <a:srgbClr val="C3E0E5">
                  <a:alpha val="60784"/>
                </a:srgbClr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326733" y="477824"/>
            <a:ext cx="4598404" cy="2696755"/>
            <a:chOff x="0" y="0"/>
            <a:chExt cx="6131205" cy="359567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131205" cy="3595673"/>
              <a:chOff x="0" y="0"/>
              <a:chExt cx="1555510" cy="912236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1555510" cy="912236"/>
              </a:xfrm>
              <a:custGeom>
                <a:avLst/>
                <a:gdLst/>
                <a:ahLst/>
                <a:cxnLst/>
                <a:rect r="r" b="b" t="t" l="l"/>
                <a:pathLst>
                  <a:path h="912236" w="1555510">
                    <a:moveTo>
                      <a:pt x="1431049" y="912236"/>
                    </a:moveTo>
                    <a:lnTo>
                      <a:pt x="124460" y="912236"/>
                    </a:lnTo>
                    <a:cubicBezTo>
                      <a:pt x="55880" y="912236"/>
                      <a:pt x="0" y="856355"/>
                      <a:pt x="0" y="78777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787776"/>
                    </a:lnTo>
                    <a:cubicBezTo>
                      <a:pt x="1555510" y="856356"/>
                      <a:pt x="1499630" y="912236"/>
                      <a:pt x="1431050" y="912236"/>
                    </a:cubicBezTo>
                    <a:close/>
                  </a:path>
                </a:pathLst>
              </a:custGeom>
              <a:solidFill>
                <a:srgbClr val="274472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992636"/>
              <a:ext cx="6131205" cy="2603036"/>
              <a:chOff x="0" y="0"/>
              <a:chExt cx="1555510" cy="6604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15555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555510">
                    <a:moveTo>
                      <a:pt x="14310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535940"/>
                    </a:lnTo>
                    <a:cubicBezTo>
                      <a:pt x="1555510" y="604520"/>
                      <a:pt x="1499630" y="660400"/>
                      <a:pt x="1431050" y="660400"/>
                    </a:cubicBezTo>
                    <a:close/>
                  </a:path>
                </a:pathLst>
              </a:custGeom>
              <a:solidFill>
                <a:srgbClr val="C3E0E5">
                  <a:alpha val="72941"/>
                </a:srgbClr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7034339" y="7373677"/>
            <a:ext cx="4598404" cy="2696755"/>
            <a:chOff x="0" y="0"/>
            <a:chExt cx="6131205" cy="359567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6131205" cy="3595673"/>
              <a:chOff x="0" y="0"/>
              <a:chExt cx="1555510" cy="912236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1555510" cy="912236"/>
              </a:xfrm>
              <a:custGeom>
                <a:avLst/>
                <a:gdLst/>
                <a:ahLst/>
                <a:cxnLst/>
                <a:rect r="r" b="b" t="t" l="l"/>
                <a:pathLst>
                  <a:path h="912236" w="1555510">
                    <a:moveTo>
                      <a:pt x="1431049" y="912236"/>
                    </a:moveTo>
                    <a:lnTo>
                      <a:pt x="124460" y="912236"/>
                    </a:lnTo>
                    <a:cubicBezTo>
                      <a:pt x="55880" y="912236"/>
                      <a:pt x="0" y="856355"/>
                      <a:pt x="0" y="78777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787776"/>
                    </a:lnTo>
                    <a:cubicBezTo>
                      <a:pt x="1555510" y="856356"/>
                      <a:pt x="1499630" y="912236"/>
                      <a:pt x="1431050" y="912236"/>
                    </a:cubicBezTo>
                    <a:close/>
                  </a:path>
                </a:pathLst>
              </a:custGeom>
              <a:solidFill>
                <a:srgbClr val="274472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992636"/>
              <a:ext cx="6131205" cy="2603036"/>
              <a:chOff x="0" y="0"/>
              <a:chExt cx="1555510" cy="6604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15555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555510">
                    <a:moveTo>
                      <a:pt x="14310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535940"/>
                    </a:lnTo>
                    <a:cubicBezTo>
                      <a:pt x="1555510" y="604520"/>
                      <a:pt x="1499630" y="660400"/>
                      <a:pt x="1431050" y="660400"/>
                    </a:cubicBezTo>
                    <a:close/>
                  </a:path>
                </a:pathLst>
              </a:custGeom>
              <a:solidFill>
                <a:srgbClr val="C3E0E5">
                  <a:alpha val="72941"/>
                </a:srgbClr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12848889" y="321413"/>
            <a:ext cx="4598404" cy="2696755"/>
            <a:chOff x="0" y="0"/>
            <a:chExt cx="6131205" cy="3595673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6131205" cy="3595673"/>
              <a:chOff x="0" y="0"/>
              <a:chExt cx="1555510" cy="912236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1555510" cy="912236"/>
              </a:xfrm>
              <a:custGeom>
                <a:avLst/>
                <a:gdLst/>
                <a:ahLst/>
                <a:cxnLst/>
                <a:rect r="r" b="b" t="t" l="l"/>
                <a:pathLst>
                  <a:path h="912236" w="1555510">
                    <a:moveTo>
                      <a:pt x="1431049" y="912236"/>
                    </a:moveTo>
                    <a:lnTo>
                      <a:pt x="124460" y="912236"/>
                    </a:lnTo>
                    <a:cubicBezTo>
                      <a:pt x="55880" y="912236"/>
                      <a:pt x="0" y="856355"/>
                      <a:pt x="0" y="78777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787776"/>
                    </a:lnTo>
                    <a:cubicBezTo>
                      <a:pt x="1555510" y="856356"/>
                      <a:pt x="1499630" y="912236"/>
                      <a:pt x="1431050" y="912236"/>
                    </a:cubicBezTo>
                    <a:close/>
                  </a:path>
                </a:pathLst>
              </a:custGeom>
              <a:solidFill>
                <a:srgbClr val="274472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992636"/>
              <a:ext cx="6131205" cy="2603036"/>
              <a:chOff x="0" y="0"/>
              <a:chExt cx="1555510" cy="66040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15555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555510">
                    <a:moveTo>
                      <a:pt x="14310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31050" y="0"/>
                    </a:lnTo>
                    <a:cubicBezTo>
                      <a:pt x="1499630" y="0"/>
                      <a:pt x="1555510" y="55880"/>
                      <a:pt x="1555510" y="124460"/>
                    </a:cubicBezTo>
                    <a:lnTo>
                      <a:pt x="1555510" y="535940"/>
                    </a:lnTo>
                    <a:cubicBezTo>
                      <a:pt x="1555510" y="604520"/>
                      <a:pt x="1499630" y="660400"/>
                      <a:pt x="1431050" y="660400"/>
                    </a:cubicBezTo>
                    <a:close/>
                  </a:path>
                </a:pathLst>
              </a:custGeom>
              <a:solidFill>
                <a:srgbClr val="C3E0E5">
                  <a:alpha val="72941"/>
                </a:srgbClr>
              </a:solidFill>
            </p:spPr>
          </p:sp>
        </p:grpSp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76600" y="6128409"/>
            <a:ext cx="1556143" cy="20574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26733" y="0"/>
            <a:ext cx="1618250" cy="1562347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49501" y="2022146"/>
            <a:ext cx="1697792" cy="1308843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01727" y="7373677"/>
            <a:ext cx="1406513" cy="20574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9047" y="6128409"/>
            <a:ext cx="1574235" cy="1519852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38697">
            <a:off x="9520171" y="1395301"/>
            <a:ext cx="2717916" cy="1668121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true" flipV="false" rot="1229782">
            <a:off x="5675381" y="1338865"/>
            <a:ext cx="2717916" cy="1668121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94620">
            <a:off x="14044513" y="4545996"/>
            <a:ext cx="1358958" cy="83406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2286032">
            <a:off x="3098770" y="4823755"/>
            <a:ext cx="1358958" cy="834060"/>
          </a:xfrm>
          <a:prstGeom prst="rect">
            <a:avLst/>
          </a:prstGeom>
        </p:spPr>
      </p:pic>
      <p:sp>
        <p:nvSpPr>
          <p:cNvPr name="TextBox 42" id="42"/>
          <p:cNvSpPr txBox="true"/>
          <p:nvPr/>
        </p:nvSpPr>
        <p:spPr>
          <a:xfrm rot="0">
            <a:off x="4591742" y="2797589"/>
            <a:ext cx="9104515" cy="3190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08"/>
              </a:lnSpc>
              <a:spcBef>
                <a:spcPct val="0"/>
              </a:spcBef>
            </a:pPr>
            <a:r>
              <a:rPr lang="en-US" sz="17506">
                <a:solidFill>
                  <a:srgbClr val="274472"/>
                </a:solidFill>
                <a:latin typeface="Sketch 3D"/>
              </a:rPr>
              <a:t>TITULO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86804">
            <a:off x="8446575" y="5899576"/>
            <a:ext cx="1773932" cy="7184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83976" y="3180682"/>
            <a:ext cx="5253033" cy="517799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075608" y="8358672"/>
            <a:ext cx="1928336" cy="1928328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0233" r="-3243" t="-3384" b="-318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6176" y="840543"/>
            <a:ext cx="18031824" cy="160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4"/>
              </a:lnSpc>
              <a:spcBef>
                <a:spcPct val="0"/>
              </a:spcBef>
            </a:pPr>
            <a:r>
              <a:rPr lang="en-US" spc="54" sz="5458">
                <a:solidFill>
                  <a:srgbClr val="274472"/>
                </a:solidFill>
                <a:latin typeface="Winkle"/>
              </a:rPr>
              <a:t>LINKS PARA DESCARGAR LAS FONTS (tipo de letra) DE ESTA PLANTILLA: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176" y="4936481"/>
            <a:ext cx="11704332" cy="278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8227" indent="-429113" lvl="1">
              <a:lnSpc>
                <a:spcPts val="4372"/>
              </a:lnSpc>
              <a:buFont typeface="Arial"/>
              <a:buChar char="•"/>
            </a:pPr>
            <a:r>
              <a:rPr lang="en-US" spc="39" sz="3975">
                <a:solidFill>
                  <a:srgbClr val="274472"/>
                </a:solidFill>
                <a:latin typeface="Pink Chicken"/>
              </a:rPr>
              <a:t>Para crear otra diapositiva (pagina) con la misma temática, debes  dar click derecho sobre la vista previa de la pagina que quieras duplicar y seleccionar “duplicar diapositiva” y podrás agregar más a tu apunte.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4024" y="8786671"/>
            <a:ext cx="6279952" cy="100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1"/>
              </a:lnSpc>
              <a:spcBef>
                <a:spcPct val="0"/>
              </a:spcBef>
            </a:pPr>
            <a:r>
              <a:rPr lang="en-US" spc="70" sz="7065">
                <a:solidFill>
                  <a:srgbClr val="0066FF"/>
                </a:solidFill>
                <a:latin typeface="Pink Chicken"/>
              </a:rPr>
              <a:t>@calicocatt_notes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056857"/>
            <a:ext cx="10716777" cy="77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>
                <a:solidFill>
                  <a:srgbClr val="000000"/>
                </a:solidFill>
                <a:latin typeface="Pleasewritemeasong"/>
              </a:rPr>
              <a:t>https://www.dafont.com/es/sketch-3d.font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DAE28TjxfEY</dc:identifier>
  <dcterms:modified xsi:type="dcterms:W3CDTF">2011-08-01T06:04:30Z</dcterms:modified>
  <cp:revision>1</cp:revision>
  <dc:title>colab kit mapa mental</dc:title>
</cp:coreProperties>
</file>