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ink Chicken" charset="1" panose="00000500000000000000"/>
      <p:regular r:id="rId10"/>
    </p:embeddedFont>
    <p:embeddedFont>
      <p:font typeface="Pleasewritemeasong" charset="1" panose="02000603000000000000"/>
      <p:regular r:id="rId11"/>
    </p:embeddedFont>
    <p:embeddedFont>
      <p:font typeface="Winkle" charset="1" panose="02000503000000000000"/>
      <p:regular r:id="rId12"/>
    </p:embeddedFont>
    <p:embeddedFont>
      <p:font typeface="Wash Your Han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83" t="51384" r="36563" b="1314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75844" y="1028700"/>
            <a:ext cx="7244513" cy="72445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382024">
            <a:off x="9379655" y="6155845"/>
            <a:ext cx="2100381" cy="64539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90187" y="4712999"/>
            <a:ext cx="3044653" cy="62553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515624">
            <a:off x="9958957" y="3081949"/>
            <a:ext cx="2418471" cy="74313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true" flipV="false" rot="1456076">
            <a:off x="5588100" y="2981133"/>
            <a:ext cx="2642312" cy="54287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true" rot="9571702">
            <a:off x="4337812" y="4526548"/>
            <a:ext cx="3518990" cy="108129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true" flipV="false" rot="-3138373">
            <a:off x="6462139" y="6186008"/>
            <a:ext cx="2138117" cy="43928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7049299" y="3048799"/>
            <a:ext cx="4189403" cy="418940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AEA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600784" y="2618298"/>
            <a:ext cx="5128690" cy="512869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AEA9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900536" y="0"/>
            <a:ext cx="3692748" cy="3692748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191583" y="252573"/>
            <a:ext cx="3692748" cy="3692748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312514" y="54162"/>
            <a:ext cx="3692748" cy="3692748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40784"/>
              </a:srgbClr>
            </a:solidFill>
          </p:spPr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9">
            <a:alphaModFix amt="4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91706" y="4791083"/>
            <a:ext cx="7493820" cy="749382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1961385" y="-54162"/>
            <a:ext cx="3746910" cy="374691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342678" y="3491291"/>
            <a:ext cx="3746910" cy="374691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0" y="3746910"/>
            <a:ext cx="3746910" cy="374691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2956821" y="6540090"/>
            <a:ext cx="3746910" cy="3746910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4541090" y="3270045"/>
            <a:ext cx="3746910" cy="374691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995609" y="6478540"/>
            <a:ext cx="3746910" cy="374691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1168192" y="6405651"/>
            <a:ext cx="3746910" cy="374691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3302389" y="6664538"/>
            <a:ext cx="3746910" cy="3746910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-216633" y="3784753"/>
            <a:ext cx="3746910" cy="3746910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5242">
                <a:alpha val="64706"/>
              </a:srgbClr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7049299" y="4038870"/>
            <a:ext cx="4118893" cy="202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57"/>
              </a:lnSpc>
              <a:spcBef>
                <a:spcPct val="0"/>
              </a:spcBef>
            </a:pPr>
            <a:r>
              <a:rPr lang="en-US" sz="11612">
                <a:solidFill>
                  <a:srgbClr val="FFFFFF"/>
                </a:solidFill>
                <a:latin typeface="Wash Your Hand"/>
              </a:rPr>
              <a:t>TITULO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83976" y="3180682"/>
            <a:ext cx="5253033" cy="517799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075608" y="8358672"/>
            <a:ext cx="1928336" cy="1928328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0233" r="-3243" t="-3384" b="-318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6176" y="840543"/>
            <a:ext cx="18031824" cy="160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4"/>
              </a:lnSpc>
              <a:spcBef>
                <a:spcPct val="0"/>
              </a:spcBef>
            </a:pPr>
            <a:r>
              <a:rPr lang="en-US" spc="54" sz="5458">
                <a:solidFill>
                  <a:srgbClr val="274472"/>
                </a:solidFill>
                <a:latin typeface="Winkle"/>
              </a:rPr>
              <a:t>LINKS PARA DESCARGAR LAS FONTS (tipo de letra) DE ESTA PLANTILLA: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176" y="4936481"/>
            <a:ext cx="11704332" cy="278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8227" indent="-429113" lvl="1">
              <a:lnSpc>
                <a:spcPts val="4372"/>
              </a:lnSpc>
              <a:buFont typeface="Arial"/>
              <a:buChar char="•"/>
            </a:pPr>
            <a:r>
              <a:rPr lang="en-US" spc="39" sz="3975">
                <a:solidFill>
                  <a:srgbClr val="274472"/>
                </a:solidFill>
                <a:latin typeface="Pink Chicken"/>
              </a:rPr>
              <a:t>Para crear otra diapositiva (pagina) con la misma temática, debes  dar click derecho sobre la vista previa de la pagina que quieras duplicar y seleccionar “duplicar diapositiva” y podrás agregar más a tu apunte.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4024" y="8786671"/>
            <a:ext cx="6279952" cy="100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1"/>
              </a:lnSpc>
              <a:spcBef>
                <a:spcPct val="0"/>
              </a:spcBef>
            </a:pPr>
            <a:r>
              <a:rPr lang="en-US" spc="70" sz="7065">
                <a:solidFill>
                  <a:srgbClr val="0066FF"/>
                </a:solidFill>
                <a:latin typeface="Pink Chicken"/>
              </a:rPr>
              <a:t>@calicocatt_notes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056857"/>
            <a:ext cx="10716777" cy="77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>
                <a:solidFill>
                  <a:srgbClr val="000000"/>
                </a:solidFill>
                <a:latin typeface="Pleasewritemeasong"/>
              </a:rPr>
              <a:t>https://www.dafont.com/es/wash-your-hand.font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DAE28TjxfEY</dc:identifier>
  <dcterms:modified xsi:type="dcterms:W3CDTF">2011-08-01T06:04:30Z</dcterms:modified>
  <cp:revision>1</cp:revision>
  <dc:title>colab kit mapa mental</dc:title>
</cp:coreProperties>
</file>